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3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3.xml" ContentType="application/vnd.openxmlformats-officedocument.presentationml.slideMaster+xml"/>
  <Override PartName="/ppt/theme/theme14.xml" ContentType="application/vnd.openxmlformats-officedocument.them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theme/theme12.xml" ContentType="application/vnd.openxmlformats-officedocument.them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theme/theme7.xml" ContentType="application/vnd.openxmlformats-officedocument.theme+xml"/>
  <Override PartName="/ppt/theme/theme11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3" r:id="rId2"/>
    <p:sldMasterId id="2147483686" r:id="rId3"/>
    <p:sldMasterId id="2147483692" r:id="rId4"/>
    <p:sldMasterId id="2147483698" r:id="rId5"/>
    <p:sldMasterId id="2147483704" r:id="rId6"/>
    <p:sldMasterId id="2147483710" r:id="rId7"/>
    <p:sldMasterId id="2147483716" r:id="rId8"/>
    <p:sldMasterId id="2147483722" r:id="rId9"/>
    <p:sldMasterId id="2147483728" r:id="rId10"/>
    <p:sldMasterId id="2147483684" r:id="rId11"/>
    <p:sldMasterId id="2147483670" r:id="rId12"/>
    <p:sldMasterId id="2147483677" r:id="rId13"/>
  </p:sldMasterIdLst>
  <p:notesMasterIdLst>
    <p:notesMasterId r:id="rId22"/>
  </p:notesMasterIdLst>
  <p:handoutMasterIdLst>
    <p:handoutMasterId r:id="rId23"/>
  </p:handoutMasterIdLst>
  <p:sldIdLst>
    <p:sldId id="256" r:id="rId14"/>
    <p:sldId id="374" r:id="rId15"/>
    <p:sldId id="377" r:id="rId16"/>
    <p:sldId id="379" r:id="rId17"/>
    <p:sldId id="380" r:id="rId18"/>
    <p:sldId id="375" r:id="rId19"/>
    <p:sldId id="372" r:id="rId20"/>
    <p:sldId id="260" r:id="rId21"/>
  </p:sldIdLst>
  <p:sldSz cx="9144000" cy="6858000" type="screen4x3"/>
  <p:notesSz cx="7023100" cy="93091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43E97"/>
    <a:srgbClr val="40404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48" autoAdjust="0"/>
    <p:restoredTop sz="94660"/>
  </p:normalViewPr>
  <p:slideViewPr>
    <p:cSldViewPr>
      <p:cViewPr varScale="1">
        <p:scale>
          <a:sx n="86" d="100"/>
          <a:sy n="86" d="100"/>
        </p:scale>
        <p:origin x="-15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8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2.xml"/><Relationship Id="rId23" Type="http://schemas.openxmlformats.org/officeDocument/2006/relationships/handoutMaster" Target="handoutMasters/handout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0EEE8F-4AFB-4149-B36D-A0894D5D8EEB}" type="datetimeFigureOut">
              <a:rPr lang="fr-CH" smtClean="0"/>
              <a:pPr/>
              <a:t>29.05.2015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D0AD03-145B-4F75-94AA-73722D653407}" type="slidenum">
              <a:rPr lang="fr-CH" smtClean="0"/>
              <a:pPr/>
              <a:t>‹#›</a:t>
            </a:fld>
            <a:endParaRPr lang="fr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76ADE263-A227-4092-A499-6CB713200EC9}" type="datetimeFigureOut">
              <a:rPr lang="fr-FR" smtClean="0"/>
              <a:pPr/>
              <a:t>29/05/2015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24" tIns="46662" rIns="93324" bIns="4666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777B68CE-5317-4156-8F3E-57FE869B456E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79512" y="1796819"/>
            <a:ext cx="8784976" cy="1920213"/>
          </a:xfrm>
        </p:spPr>
        <p:txBody>
          <a:bodyPr anchor="b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smtClean="0"/>
              <a:t>Title of the Presentation</a:t>
            </a:r>
            <a:endParaRPr lang="en-GB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51520" y="3788635"/>
            <a:ext cx="8712968" cy="1152533"/>
          </a:xfrm>
        </p:spPr>
        <p:txBody>
          <a:bodyPr>
            <a:normAutofit/>
          </a:bodyPr>
          <a:lstStyle>
            <a:lvl1pPr marL="0" indent="0" algn="l">
              <a:buNone/>
              <a:defRPr sz="1800" i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smtClean="0"/>
              <a:t>Location, Date</a:t>
            </a:r>
          </a:p>
          <a:p>
            <a:endParaRPr lang="en-GB" noProof="0" smtClean="0"/>
          </a:p>
          <a:p>
            <a:endParaRPr lang="en-GB" noProof="0" smtClean="0"/>
          </a:p>
          <a:p>
            <a:endParaRPr lang="en-GB" noProof="0" smtClean="0"/>
          </a:p>
          <a:p>
            <a:endParaRPr lang="en-GB" noProof="0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251520" y="4581128"/>
            <a:ext cx="8712968" cy="7204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>
              <a:buNone/>
              <a:defRPr sz="18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51520" y="5085184"/>
            <a:ext cx="8712968" cy="720080"/>
          </a:xfrm>
        </p:spPr>
        <p:txBody>
          <a:bodyPr anchor="b">
            <a:normAutofit/>
          </a:bodyPr>
          <a:lstStyle>
            <a:lvl1pPr algn="r">
              <a:defRPr sz="1800" i="1">
                <a:solidFill>
                  <a:schemeClr val="accent4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GB" noProof="0" smtClean="0"/>
              <a:t>Name of Presenter &amp; Position</a:t>
            </a:r>
            <a:endParaRPr lang="en-GB" noProof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512" y="1124744"/>
            <a:ext cx="5472608" cy="5280587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652120" y="1124744"/>
            <a:ext cx="3312368" cy="5280587"/>
          </a:xfrm>
        </p:spPr>
        <p:txBody>
          <a:bodyPr anchor="ctr">
            <a:normAutofit/>
          </a:bodyPr>
          <a:lstStyle>
            <a:lvl1pPr marL="0" indent="0">
              <a:buFont typeface="Arial" pitchFamily="34" charset="0"/>
              <a:buChar char="•"/>
              <a:defRPr sz="2000"/>
            </a:lvl1pPr>
            <a:lvl2pPr marL="541338" indent="-84138">
              <a:buFont typeface="Arial" pitchFamily="34" charset="0"/>
              <a:buChar char="•"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/>
              </a:buClr>
              <a:buSzPct val="50000"/>
              <a:tabLst/>
              <a:defRPr/>
            </a:pPr>
            <a:r>
              <a:rPr lang="en-GB" noProof="0" dirty="0" smtClean="0"/>
              <a:t>Click to edit Master text styles </a:t>
            </a:r>
          </a:p>
          <a:p>
            <a:pPr lvl="1"/>
            <a:r>
              <a:rPr lang="en-GB" noProof="0" dirty="0" smtClean="0"/>
              <a:t>Second level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7200800" cy="576064"/>
          </a:xfrm>
        </p:spPr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</p:spTree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1124744"/>
            <a:ext cx="4316288" cy="528058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defRPr sz="2600"/>
            </a:lvl1pPr>
            <a:lvl2pPr>
              <a:lnSpc>
                <a:spcPct val="100000"/>
              </a:lnSpc>
              <a:defRPr sz="2400"/>
            </a:lvl2pPr>
            <a:lvl3pPr>
              <a:lnSpc>
                <a:spcPct val="100000"/>
              </a:lnSpc>
              <a:defRPr sz="2000"/>
            </a:lvl3pPr>
            <a:lvl4pPr>
              <a:lnSpc>
                <a:spcPct val="100000"/>
              </a:lnSpc>
              <a:defRPr sz="18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3"/>
          </p:nvPr>
        </p:nvSpPr>
        <p:spPr>
          <a:xfrm>
            <a:off x="4648200" y="1124744"/>
            <a:ext cx="4316288" cy="528058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defRPr sz="2600"/>
            </a:lvl1pPr>
            <a:lvl2pPr>
              <a:lnSpc>
                <a:spcPct val="100000"/>
              </a:lnSpc>
              <a:defRPr sz="2400"/>
            </a:lvl2pPr>
            <a:lvl3pPr>
              <a:lnSpc>
                <a:spcPct val="100000"/>
              </a:lnSpc>
              <a:defRPr sz="2000"/>
            </a:lvl3pPr>
            <a:lvl4pPr>
              <a:lnSpc>
                <a:spcPct val="100000"/>
              </a:lnSpc>
              <a:defRPr sz="18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79512" y="1124744"/>
            <a:ext cx="8784976" cy="528058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Clr>
                <a:schemeClr val="bg1"/>
              </a:buClr>
              <a:buFont typeface="Arial" pitchFamily="34" charset="0"/>
              <a:buNone/>
              <a:defRPr sz="2600"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defRPr sz="2400"/>
            </a:lvl2pPr>
            <a:lvl3pPr>
              <a:lnSpc>
                <a:spcPct val="100000"/>
              </a:lnSpc>
              <a:defRPr sz="2000">
                <a:solidFill>
                  <a:schemeClr val="tx1"/>
                </a:solidFill>
              </a:defRPr>
            </a:lvl3pPr>
            <a:lvl4pPr>
              <a:lnSpc>
                <a:spcPct val="100000"/>
              </a:lnSpc>
              <a:defRPr sz="1800">
                <a:solidFill>
                  <a:schemeClr val="tx1"/>
                </a:solidFill>
              </a:defRPr>
            </a:lvl4pPr>
            <a:lvl5pPr>
              <a:lnSpc>
                <a:spcPct val="100000"/>
              </a:lnSpc>
              <a:defRPr sz="1600">
                <a:solidFill>
                  <a:schemeClr val="tx1"/>
                </a:solidFill>
              </a:defRPr>
            </a:lvl5pPr>
            <a:lvl6pPr>
              <a:lnSpc>
                <a:spcPct val="100000"/>
              </a:lnSpc>
              <a:defRPr sz="1400">
                <a:solidFill>
                  <a:schemeClr val="tx1"/>
                </a:solidFill>
              </a:defRPr>
            </a:lvl6pPr>
          </a:lstStyle>
          <a:p>
            <a:pPr lvl="0"/>
            <a:r>
              <a:rPr lang="en-GB" noProof="0" dirty="0" smtClean="0"/>
              <a:t>Click to edit Master text styles 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1403648" y="307104"/>
            <a:ext cx="7200800" cy="601616"/>
          </a:xfrm>
          <a:prstGeom prst="rect">
            <a:avLst/>
          </a:prstGeom>
        </p:spPr>
        <p:txBody>
          <a:bodyPr vert="horz" wrap="square" lIns="36000" tIns="45720" rIns="0" bIns="0" rtlCol="0" anchor="b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512" y="1124744"/>
            <a:ext cx="4317876" cy="56121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9512" y="1700808"/>
            <a:ext cx="4317876" cy="465651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Clr>
                <a:schemeClr val="accent1"/>
              </a:buClr>
              <a:buSzPct val="100000"/>
              <a:defRPr sz="2200"/>
            </a:lvl1pPr>
            <a:lvl2pPr>
              <a:lnSpc>
                <a:spcPct val="100000"/>
              </a:lnSpc>
              <a:defRPr sz="2000"/>
            </a:lvl2pPr>
            <a:lvl3pPr>
              <a:lnSpc>
                <a:spcPct val="100000"/>
              </a:lnSpc>
              <a:defRPr sz="1800"/>
            </a:lvl3pPr>
            <a:lvl4pPr>
              <a:lnSpc>
                <a:spcPct val="100000"/>
              </a:lnSpc>
              <a:defRPr sz="16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7200800" cy="576064"/>
          </a:xfrm>
        </p:spPr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0"/>
          </p:nvPr>
        </p:nvSpPr>
        <p:spPr>
          <a:xfrm>
            <a:off x="4646612" y="1124744"/>
            <a:ext cx="4317876" cy="56121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half" idx="11"/>
          </p:nvPr>
        </p:nvSpPr>
        <p:spPr>
          <a:xfrm>
            <a:off x="4646612" y="1700808"/>
            <a:ext cx="4317876" cy="465651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Clr>
                <a:schemeClr val="accent1"/>
              </a:buClr>
              <a:buSzPct val="100000"/>
              <a:defRPr sz="2200"/>
            </a:lvl1pPr>
            <a:lvl2pPr>
              <a:lnSpc>
                <a:spcPct val="100000"/>
              </a:lnSpc>
              <a:defRPr sz="2000"/>
            </a:lvl2pPr>
            <a:lvl3pPr>
              <a:lnSpc>
                <a:spcPct val="100000"/>
              </a:lnSpc>
              <a:defRPr sz="1800"/>
            </a:lvl3pPr>
            <a:lvl4pPr>
              <a:lnSpc>
                <a:spcPct val="100000"/>
              </a:lnSpc>
              <a:defRPr sz="16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512" y="1124744"/>
            <a:ext cx="5472608" cy="5280587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652120" y="1124744"/>
            <a:ext cx="3312368" cy="5280587"/>
          </a:xfrm>
        </p:spPr>
        <p:txBody>
          <a:bodyPr anchor="ctr">
            <a:normAutofit/>
          </a:bodyPr>
          <a:lstStyle>
            <a:lvl1pPr marL="0" indent="0">
              <a:buFont typeface="Arial" pitchFamily="34" charset="0"/>
              <a:buChar char="•"/>
              <a:defRPr sz="2000"/>
            </a:lvl1pPr>
            <a:lvl2pPr marL="541338" indent="-84138">
              <a:buFont typeface="Arial" pitchFamily="34" charset="0"/>
              <a:buChar char="•"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/>
              </a:buClr>
              <a:buSzPct val="50000"/>
              <a:tabLst/>
              <a:defRPr/>
            </a:pPr>
            <a:r>
              <a:rPr lang="en-GB" noProof="0" dirty="0" smtClean="0"/>
              <a:t>Click to edit Master text styles </a:t>
            </a:r>
          </a:p>
          <a:p>
            <a:pPr lvl="1"/>
            <a:r>
              <a:rPr lang="en-GB" noProof="0" dirty="0" smtClean="0"/>
              <a:t>Second level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7200800" cy="576064"/>
          </a:xfrm>
        </p:spPr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</p:spTree>
  </p:cSld>
  <p:clrMapOvr>
    <a:masterClrMapping/>
  </p:clrMapOvr>
  <p:transition spd="med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1124744"/>
            <a:ext cx="4316288" cy="528058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defRPr sz="2600"/>
            </a:lvl1pPr>
            <a:lvl2pPr>
              <a:lnSpc>
                <a:spcPct val="100000"/>
              </a:lnSpc>
              <a:defRPr sz="2400"/>
            </a:lvl2pPr>
            <a:lvl3pPr>
              <a:lnSpc>
                <a:spcPct val="100000"/>
              </a:lnSpc>
              <a:defRPr sz="2000"/>
            </a:lvl3pPr>
            <a:lvl4pPr>
              <a:lnSpc>
                <a:spcPct val="100000"/>
              </a:lnSpc>
              <a:defRPr sz="18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3"/>
          </p:nvPr>
        </p:nvSpPr>
        <p:spPr>
          <a:xfrm>
            <a:off x="4648200" y="1124744"/>
            <a:ext cx="4316288" cy="528058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defRPr sz="2600"/>
            </a:lvl1pPr>
            <a:lvl2pPr>
              <a:lnSpc>
                <a:spcPct val="100000"/>
              </a:lnSpc>
              <a:defRPr sz="2400"/>
            </a:lvl2pPr>
            <a:lvl3pPr>
              <a:lnSpc>
                <a:spcPct val="100000"/>
              </a:lnSpc>
              <a:defRPr sz="2000"/>
            </a:lvl3pPr>
            <a:lvl4pPr>
              <a:lnSpc>
                <a:spcPct val="100000"/>
              </a:lnSpc>
              <a:defRPr sz="18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79512" y="1124744"/>
            <a:ext cx="8784976" cy="528058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Clr>
                <a:schemeClr val="bg1"/>
              </a:buClr>
              <a:buFont typeface="Arial" pitchFamily="34" charset="0"/>
              <a:buNone/>
              <a:defRPr sz="2600"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defRPr sz="2400"/>
            </a:lvl2pPr>
            <a:lvl3pPr>
              <a:lnSpc>
                <a:spcPct val="100000"/>
              </a:lnSpc>
              <a:defRPr sz="2000">
                <a:solidFill>
                  <a:schemeClr val="tx1"/>
                </a:solidFill>
              </a:defRPr>
            </a:lvl3pPr>
            <a:lvl4pPr>
              <a:lnSpc>
                <a:spcPct val="100000"/>
              </a:lnSpc>
              <a:defRPr sz="1800">
                <a:solidFill>
                  <a:schemeClr val="tx1"/>
                </a:solidFill>
              </a:defRPr>
            </a:lvl4pPr>
            <a:lvl5pPr>
              <a:lnSpc>
                <a:spcPct val="100000"/>
              </a:lnSpc>
              <a:defRPr sz="1600">
                <a:solidFill>
                  <a:schemeClr val="tx1"/>
                </a:solidFill>
              </a:defRPr>
            </a:lvl5pPr>
            <a:lvl6pPr>
              <a:lnSpc>
                <a:spcPct val="100000"/>
              </a:lnSpc>
              <a:defRPr sz="1400">
                <a:solidFill>
                  <a:schemeClr val="tx1"/>
                </a:solidFill>
              </a:defRPr>
            </a:lvl6pPr>
          </a:lstStyle>
          <a:p>
            <a:pPr lvl="0"/>
            <a:r>
              <a:rPr lang="en-GB" noProof="0" dirty="0" smtClean="0"/>
              <a:t>Click to edit Master text styles 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1403648" y="307104"/>
            <a:ext cx="7200800" cy="601616"/>
          </a:xfrm>
          <a:prstGeom prst="rect">
            <a:avLst/>
          </a:prstGeom>
        </p:spPr>
        <p:txBody>
          <a:bodyPr vert="horz" wrap="square" lIns="36000" tIns="45720" rIns="0" bIns="0" rtlCol="0" anchor="b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512" y="1124744"/>
            <a:ext cx="4317876" cy="56121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9512" y="1700808"/>
            <a:ext cx="4317876" cy="465651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Clr>
                <a:schemeClr val="accent1"/>
              </a:buClr>
              <a:buSzPct val="100000"/>
              <a:defRPr sz="2200"/>
            </a:lvl1pPr>
            <a:lvl2pPr>
              <a:lnSpc>
                <a:spcPct val="100000"/>
              </a:lnSpc>
              <a:defRPr sz="2000"/>
            </a:lvl2pPr>
            <a:lvl3pPr>
              <a:lnSpc>
                <a:spcPct val="100000"/>
              </a:lnSpc>
              <a:defRPr sz="1800"/>
            </a:lvl3pPr>
            <a:lvl4pPr>
              <a:lnSpc>
                <a:spcPct val="100000"/>
              </a:lnSpc>
              <a:defRPr sz="16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7200800" cy="576064"/>
          </a:xfrm>
        </p:spPr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0"/>
          </p:nvPr>
        </p:nvSpPr>
        <p:spPr>
          <a:xfrm>
            <a:off x="4646612" y="1124744"/>
            <a:ext cx="4317876" cy="56121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half" idx="11"/>
          </p:nvPr>
        </p:nvSpPr>
        <p:spPr>
          <a:xfrm>
            <a:off x="4646612" y="1700808"/>
            <a:ext cx="4317876" cy="465651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Clr>
                <a:schemeClr val="accent1"/>
              </a:buClr>
              <a:buSzPct val="100000"/>
              <a:defRPr sz="2200"/>
            </a:lvl1pPr>
            <a:lvl2pPr>
              <a:lnSpc>
                <a:spcPct val="100000"/>
              </a:lnSpc>
              <a:defRPr sz="2000"/>
            </a:lvl2pPr>
            <a:lvl3pPr>
              <a:lnSpc>
                <a:spcPct val="100000"/>
              </a:lnSpc>
              <a:defRPr sz="1800"/>
            </a:lvl3pPr>
            <a:lvl4pPr>
              <a:lnSpc>
                <a:spcPct val="100000"/>
              </a:lnSpc>
              <a:defRPr sz="16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1124744"/>
            <a:ext cx="4316288" cy="528058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600"/>
            </a:lvl1pPr>
            <a:lvl2pPr>
              <a:lnSpc>
                <a:spcPct val="100000"/>
              </a:lnSpc>
              <a:defRPr sz="2400"/>
            </a:lvl2pPr>
            <a:lvl3pPr>
              <a:lnSpc>
                <a:spcPct val="100000"/>
              </a:lnSpc>
              <a:defRPr sz="2000"/>
            </a:lvl3pPr>
            <a:lvl4pPr>
              <a:lnSpc>
                <a:spcPct val="100000"/>
              </a:lnSpc>
              <a:defRPr sz="18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3"/>
          </p:nvPr>
        </p:nvSpPr>
        <p:spPr>
          <a:xfrm>
            <a:off x="4648200" y="1124744"/>
            <a:ext cx="4316288" cy="528058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defRPr sz="2600"/>
            </a:lvl1pPr>
            <a:lvl2pPr>
              <a:lnSpc>
                <a:spcPct val="100000"/>
              </a:lnSpc>
              <a:defRPr sz="2400"/>
            </a:lvl2pPr>
            <a:lvl3pPr>
              <a:lnSpc>
                <a:spcPct val="100000"/>
              </a:lnSpc>
              <a:defRPr sz="2000"/>
            </a:lvl3pPr>
            <a:lvl4pPr>
              <a:lnSpc>
                <a:spcPct val="100000"/>
              </a:lnSpc>
              <a:defRPr sz="18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512" y="1124744"/>
            <a:ext cx="5472608" cy="5280587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652120" y="1124744"/>
            <a:ext cx="3312368" cy="5280587"/>
          </a:xfrm>
        </p:spPr>
        <p:txBody>
          <a:bodyPr anchor="ctr">
            <a:normAutofit/>
          </a:bodyPr>
          <a:lstStyle>
            <a:lvl1pPr marL="0" indent="0">
              <a:buFont typeface="Arial" pitchFamily="34" charset="0"/>
              <a:buChar char="•"/>
              <a:defRPr sz="2000"/>
            </a:lvl1pPr>
            <a:lvl2pPr marL="541338" indent="-84138">
              <a:buFont typeface="Arial" pitchFamily="34" charset="0"/>
              <a:buChar char="•"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/>
              </a:buClr>
              <a:buSzPct val="50000"/>
              <a:tabLst/>
              <a:defRPr/>
            </a:pPr>
            <a:r>
              <a:rPr lang="en-GB" noProof="0" dirty="0" smtClean="0"/>
              <a:t>Click to edit Master text styles </a:t>
            </a:r>
          </a:p>
          <a:p>
            <a:pPr lvl="1"/>
            <a:r>
              <a:rPr lang="en-GB" noProof="0" dirty="0" smtClean="0"/>
              <a:t>Second level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7200800" cy="576064"/>
          </a:xfrm>
        </p:spPr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</p:spTree>
  </p:cSld>
  <p:clrMapOvr>
    <a:masterClrMapping/>
  </p:clrMapOvr>
  <p:transition spd="med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1124744"/>
            <a:ext cx="4316288" cy="528058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defRPr sz="2600"/>
            </a:lvl1pPr>
            <a:lvl2pPr>
              <a:lnSpc>
                <a:spcPct val="100000"/>
              </a:lnSpc>
              <a:defRPr sz="2400"/>
            </a:lvl2pPr>
            <a:lvl3pPr>
              <a:lnSpc>
                <a:spcPct val="100000"/>
              </a:lnSpc>
              <a:defRPr sz="2000"/>
            </a:lvl3pPr>
            <a:lvl4pPr>
              <a:lnSpc>
                <a:spcPct val="100000"/>
              </a:lnSpc>
              <a:defRPr sz="18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3"/>
          </p:nvPr>
        </p:nvSpPr>
        <p:spPr>
          <a:xfrm>
            <a:off x="4648200" y="1124744"/>
            <a:ext cx="4316288" cy="528058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defRPr sz="2600"/>
            </a:lvl1pPr>
            <a:lvl2pPr>
              <a:lnSpc>
                <a:spcPct val="100000"/>
              </a:lnSpc>
              <a:defRPr sz="2400"/>
            </a:lvl2pPr>
            <a:lvl3pPr>
              <a:lnSpc>
                <a:spcPct val="100000"/>
              </a:lnSpc>
              <a:defRPr sz="2000"/>
            </a:lvl3pPr>
            <a:lvl4pPr>
              <a:lnSpc>
                <a:spcPct val="100000"/>
              </a:lnSpc>
              <a:defRPr sz="18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79512" y="1124744"/>
            <a:ext cx="8784976" cy="528058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Clr>
                <a:schemeClr val="bg1"/>
              </a:buClr>
              <a:buFont typeface="Arial" pitchFamily="34" charset="0"/>
              <a:buNone/>
              <a:defRPr sz="2600"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defRPr sz="2400"/>
            </a:lvl2pPr>
            <a:lvl3pPr>
              <a:lnSpc>
                <a:spcPct val="100000"/>
              </a:lnSpc>
              <a:defRPr sz="2000">
                <a:solidFill>
                  <a:schemeClr val="tx1"/>
                </a:solidFill>
              </a:defRPr>
            </a:lvl3pPr>
            <a:lvl4pPr>
              <a:lnSpc>
                <a:spcPct val="100000"/>
              </a:lnSpc>
              <a:defRPr sz="1800">
                <a:solidFill>
                  <a:schemeClr val="tx1"/>
                </a:solidFill>
              </a:defRPr>
            </a:lvl4pPr>
            <a:lvl5pPr>
              <a:lnSpc>
                <a:spcPct val="100000"/>
              </a:lnSpc>
              <a:defRPr sz="1600">
                <a:solidFill>
                  <a:schemeClr val="tx1"/>
                </a:solidFill>
              </a:defRPr>
            </a:lvl5pPr>
            <a:lvl6pPr>
              <a:lnSpc>
                <a:spcPct val="100000"/>
              </a:lnSpc>
              <a:defRPr sz="1400">
                <a:solidFill>
                  <a:schemeClr val="tx1"/>
                </a:solidFill>
              </a:defRPr>
            </a:lvl6pPr>
          </a:lstStyle>
          <a:p>
            <a:pPr lvl="0"/>
            <a:r>
              <a:rPr lang="en-GB" noProof="0" dirty="0" smtClean="0"/>
              <a:t>Click to edit Master text styles 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1403648" y="307104"/>
            <a:ext cx="7200800" cy="601616"/>
          </a:xfrm>
          <a:prstGeom prst="rect">
            <a:avLst/>
          </a:prstGeom>
        </p:spPr>
        <p:txBody>
          <a:bodyPr vert="horz" wrap="square" lIns="36000" tIns="45720" rIns="0" bIns="0" rtlCol="0" anchor="b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512" y="1124744"/>
            <a:ext cx="4317876" cy="56121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9512" y="1700808"/>
            <a:ext cx="4317876" cy="465651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Clr>
                <a:schemeClr val="accent1"/>
              </a:buClr>
              <a:buSzPct val="100000"/>
              <a:defRPr sz="2200"/>
            </a:lvl1pPr>
            <a:lvl2pPr>
              <a:lnSpc>
                <a:spcPct val="100000"/>
              </a:lnSpc>
              <a:defRPr sz="2000"/>
            </a:lvl2pPr>
            <a:lvl3pPr>
              <a:lnSpc>
                <a:spcPct val="100000"/>
              </a:lnSpc>
              <a:defRPr sz="1800"/>
            </a:lvl3pPr>
            <a:lvl4pPr>
              <a:lnSpc>
                <a:spcPct val="100000"/>
              </a:lnSpc>
              <a:defRPr sz="16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7200800" cy="576064"/>
          </a:xfrm>
        </p:spPr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0"/>
          </p:nvPr>
        </p:nvSpPr>
        <p:spPr>
          <a:xfrm>
            <a:off x="4646612" y="1124744"/>
            <a:ext cx="4317876" cy="56121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half" idx="11"/>
          </p:nvPr>
        </p:nvSpPr>
        <p:spPr>
          <a:xfrm>
            <a:off x="4646612" y="1700808"/>
            <a:ext cx="4317876" cy="465651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Clr>
                <a:schemeClr val="accent1"/>
              </a:buClr>
              <a:buSzPct val="100000"/>
              <a:defRPr sz="2200"/>
            </a:lvl1pPr>
            <a:lvl2pPr>
              <a:lnSpc>
                <a:spcPct val="100000"/>
              </a:lnSpc>
              <a:defRPr sz="2000"/>
            </a:lvl2pPr>
            <a:lvl3pPr>
              <a:lnSpc>
                <a:spcPct val="100000"/>
              </a:lnSpc>
              <a:defRPr sz="1800"/>
            </a:lvl3pPr>
            <a:lvl4pPr>
              <a:lnSpc>
                <a:spcPct val="100000"/>
              </a:lnSpc>
              <a:defRPr sz="16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512" y="1124744"/>
            <a:ext cx="5472608" cy="5280587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652120" y="1124744"/>
            <a:ext cx="3312368" cy="5280587"/>
          </a:xfrm>
        </p:spPr>
        <p:txBody>
          <a:bodyPr anchor="ctr">
            <a:normAutofit/>
          </a:bodyPr>
          <a:lstStyle>
            <a:lvl1pPr marL="0" indent="0">
              <a:buFont typeface="Arial" pitchFamily="34" charset="0"/>
              <a:buChar char="•"/>
              <a:defRPr sz="2000"/>
            </a:lvl1pPr>
            <a:lvl2pPr marL="541338" indent="-84138">
              <a:buFont typeface="Arial" pitchFamily="34" charset="0"/>
              <a:buChar char="•"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/>
              </a:buClr>
              <a:buSzPct val="50000"/>
              <a:tabLst/>
              <a:defRPr/>
            </a:pPr>
            <a:r>
              <a:rPr lang="en-GB" noProof="0" dirty="0" smtClean="0"/>
              <a:t>Click to edit Master text styles </a:t>
            </a:r>
          </a:p>
          <a:p>
            <a:pPr lvl="1"/>
            <a:r>
              <a:rPr lang="en-GB" noProof="0" dirty="0" smtClean="0"/>
              <a:t>Second level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7200800" cy="576064"/>
          </a:xfrm>
        </p:spPr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</p:spTree>
  </p:cSld>
  <p:clrMapOvr>
    <a:masterClrMapping/>
  </p:clrMapOvr>
  <p:transition spd="med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1124744"/>
            <a:ext cx="4316288" cy="528058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defRPr sz="2600"/>
            </a:lvl1pPr>
            <a:lvl2pPr>
              <a:lnSpc>
                <a:spcPct val="100000"/>
              </a:lnSpc>
              <a:defRPr sz="2400"/>
            </a:lvl2pPr>
            <a:lvl3pPr>
              <a:lnSpc>
                <a:spcPct val="100000"/>
              </a:lnSpc>
              <a:defRPr sz="2000"/>
            </a:lvl3pPr>
            <a:lvl4pPr>
              <a:lnSpc>
                <a:spcPct val="100000"/>
              </a:lnSpc>
              <a:defRPr sz="18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3"/>
          </p:nvPr>
        </p:nvSpPr>
        <p:spPr>
          <a:xfrm>
            <a:off x="4648200" y="1124744"/>
            <a:ext cx="4316288" cy="528058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defRPr sz="2600"/>
            </a:lvl1pPr>
            <a:lvl2pPr>
              <a:lnSpc>
                <a:spcPct val="100000"/>
              </a:lnSpc>
              <a:defRPr sz="2400"/>
            </a:lvl2pPr>
            <a:lvl3pPr>
              <a:lnSpc>
                <a:spcPct val="100000"/>
              </a:lnSpc>
              <a:defRPr sz="2000"/>
            </a:lvl3pPr>
            <a:lvl4pPr>
              <a:lnSpc>
                <a:spcPct val="100000"/>
              </a:lnSpc>
              <a:defRPr sz="18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79512" y="1124744"/>
            <a:ext cx="8784976" cy="528058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Clr>
                <a:schemeClr val="bg1"/>
              </a:buClr>
              <a:buFont typeface="Arial" pitchFamily="34" charset="0"/>
              <a:buNone/>
              <a:defRPr sz="2600"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defRPr sz="2400"/>
            </a:lvl2pPr>
            <a:lvl3pPr>
              <a:lnSpc>
                <a:spcPct val="100000"/>
              </a:lnSpc>
              <a:defRPr sz="2000">
                <a:solidFill>
                  <a:schemeClr val="tx1"/>
                </a:solidFill>
              </a:defRPr>
            </a:lvl3pPr>
            <a:lvl4pPr>
              <a:lnSpc>
                <a:spcPct val="100000"/>
              </a:lnSpc>
              <a:defRPr sz="1800">
                <a:solidFill>
                  <a:schemeClr val="tx1"/>
                </a:solidFill>
              </a:defRPr>
            </a:lvl4pPr>
            <a:lvl5pPr>
              <a:lnSpc>
                <a:spcPct val="100000"/>
              </a:lnSpc>
              <a:defRPr sz="1600">
                <a:solidFill>
                  <a:schemeClr val="tx1"/>
                </a:solidFill>
              </a:defRPr>
            </a:lvl5pPr>
            <a:lvl6pPr>
              <a:lnSpc>
                <a:spcPct val="100000"/>
              </a:lnSpc>
              <a:defRPr sz="1400">
                <a:solidFill>
                  <a:schemeClr val="tx1"/>
                </a:solidFill>
              </a:defRPr>
            </a:lvl6pPr>
          </a:lstStyle>
          <a:p>
            <a:pPr lvl="0"/>
            <a:r>
              <a:rPr lang="en-GB" noProof="0" dirty="0" smtClean="0"/>
              <a:t>Click to edit Master text styles 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1403648" y="307104"/>
            <a:ext cx="7200800" cy="601616"/>
          </a:xfrm>
          <a:prstGeom prst="rect">
            <a:avLst/>
          </a:prstGeom>
        </p:spPr>
        <p:txBody>
          <a:bodyPr vert="horz" wrap="square" lIns="36000" tIns="45720" rIns="0" bIns="0" rtlCol="0" anchor="b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512" y="1124744"/>
            <a:ext cx="4317876" cy="56121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9512" y="1700808"/>
            <a:ext cx="4317876" cy="465651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Clr>
                <a:schemeClr val="accent1"/>
              </a:buClr>
              <a:buSzPct val="100000"/>
              <a:defRPr sz="2200"/>
            </a:lvl1pPr>
            <a:lvl2pPr>
              <a:lnSpc>
                <a:spcPct val="100000"/>
              </a:lnSpc>
              <a:defRPr sz="2000"/>
            </a:lvl2pPr>
            <a:lvl3pPr>
              <a:lnSpc>
                <a:spcPct val="100000"/>
              </a:lnSpc>
              <a:defRPr sz="1800"/>
            </a:lvl3pPr>
            <a:lvl4pPr>
              <a:lnSpc>
                <a:spcPct val="100000"/>
              </a:lnSpc>
              <a:defRPr sz="16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7200800" cy="576064"/>
          </a:xfrm>
        </p:spPr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0"/>
          </p:nvPr>
        </p:nvSpPr>
        <p:spPr>
          <a:xfrm>
            <a:off x="4646612" y="1124744"/>
            <a:ext cx="4317876" cy="56121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half" idx="11"/>
          </p:nvPr>
        </p:nvSpPr>
        <p:spPr>
          <a:xfrm>
            <a:off x="4646612" y="1700808"/>
            <a:ext cx="4317876" cy="465651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Clr>
                <a:schemeClr val="accent1"/>
              </a:buClr>
              <a:buSzPct val="100000"/>
              <a:defRPr sz="2200"/>
            </a:lvl1pPr>
            <a:lvl2pPr>
              <a:lnSpc>
                <a:spcPct val="100000"/>
              </a:lnSpc>
              <a:defRPr sz="2000"/>
            </a:lvl2pPr>
            <a:lvl3pPr>
              <a:lnSpc>
                <a:spcPct val="100000"/>
              </a:lnSpc>
              <a:defRPr sz="1800"/>
            </a:lvl3pPr>
            <a:lvl4pPr>
              <a:lnSpc>
                <a:spcPct val="100000"/>
              </a:lnSpc>
              <a:defRPr sz="16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79512" y="1124744"/>
            <a:ext cx="8784976" cy="528058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Clr>
                <a:schemeClr val="bg1"/>
              </a:buClr>
              <a:buFont typeface="Arial" pitchFamily="34" charset="0"/>
              <a:buNone/>
              <a:defRPr sz="2600"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defRPr sz="2400"/>
            </a:lvl2pPr>
            <a:lvl3pPr>
              <a:lnSpc>
                <a:spcPct val="100000"/>
              </a:lnSpc>
              <a:defRPr sz="2000">
                <a:solidFill>
                  <a:schemeClr val="tx1"/>
                </a:solidFill>
              </a:defRPr>
            </a:lvl3pPr>
            <a:lvl4pPr>
              <a:lnSpc>
                <a:spcPct val="100000"/>
              </a:lnSpc>
              <a:defRPr sz="1800">
                <a:solidFill>
                  <a:schemeClr val="tx1"/>
                </a:solidFill>
              </a:defRPr>
            </a:lvl4pPr>
            <a:lvl5pPr>
              <a:lnSpc>
                <a:spcPct val="100000"/>
              </a:lnSpc>
              <a:defRPr sz="1600">
                <a:solidFill>
                  <a:schemeClr val="tx1"/>
                </a:solidFill>
              </a:defRPr>
            </a:lvl5pPr>
            <a:lvl6pPr>
              <a:lnSpc>
                <a:spcPct val="100000"/>
              </a:lnSpc>
              <a:defRPr sz="1400">
                <a:solidFill>
                  <a:schemeClr val="tx1"/>
                </a:solidFill>
              </a:defRPr>
            </a:lvl6pPr>
          </a:lstStyle>
          <a:p>
            <a:pPr lvl="0"/>
            <a:r>
              <a:rPr lang="en-GB" noProof="0" dirty="0" smtClean="0"/>
              <a:t>Click to edit Master text styles 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1403648" y="307104"/>
            <a:ext cx="7200800" cy="601616"/>
          </a:xfrm>
          <a:prstGeom prst="rect">
            <a:avLst/>
          </a:prstGeom>
        </p:spPr>
        <p:txBody>
          <a:bodyPr vert="horz" wrap="square" lIns="36000" tIns="45720" rIns="0" bIns="0" rtlCol="0" anchor="b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512" y="1124744"/>
            <a:ext cx="5472608" cy="5280587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652120" y="1124744"/>
            <a:ext cx="3312368" cy="5280587"/>
          </a:xfrm>
        </p:spPr>
        <p:txBody>
          <a:bodyPr anchor="ctr">
            <a:normAutofit/>
          </a:bodyPr>
          <a:lstStyle>
            <a:lvl1pPr marL="0" indent="0">
              <a:buFont typeface="Arial" pitchFamily="34" charset="0"/>
              <a:buChar char="•"/>
              <a:defRPr sz="2000"/>
            </a:lvl1pPr>
            <a:lvl2pPr marL="541338" indent="-84138">
              <a:buFont typeface="Arial" pitchFamily="34" charset="0"/>
              <a:buChar char="•"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/>
              </a:buClr>
              <a:buSzPct val="50000"/>
              <a:tabLst/>
              <a:defRPr/>
            </a:pPr>
            <a:r>
              <a:rPr lang="en-GB" noProof="0" dirty="0" smtClean="0"/>
              <a:t>Click to edit Master text styles </a:t>
            </a:r>
          </a:p>
          <a:p>
            <a:pPr lvl="1"/>
            <a:r>
              <a:rPr lang="en-GB" noProof="0" dirty="0" smtClean="0"/>
              <a:t>Second level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7200800" cy="576064"/>
          </a:xfrm>
        </p:spPr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</p:spTree>
  </p:cSld>
  <p:clrMapOvr>
    <a:masterClrMapping/>
  </p:clrMapOvr>
  <p:transition spd="med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1124744"/>
            <a:ext cx="4316288" cy="5280586"/>
          </a:xfrm>
        </p:spPr>
        <p:txBody>
          <a:bodyPr>
            <a:normAutofit/>
          </a:bodyPr>
          <a:lstStyle>
            <a:lvl1pPr marL="93663" indent="-93663"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3"/>
          </p:nvPr>
        </p:nvSpPr>
        <p:spPr>
          <a:xfrm>
            <a:off x="4648200" y="1124744"/>
            <a:ext cx="4316288" cy="5280586"/>
          </a:xfrm>
        </p:spPr>
        <p:txBody>
          <a:bodyPr>
            <a:normAutofit/>
          </a:bodyPr>
          <a:lstStyle>
            <a:lvl1pPr marL="93663" indent="-93663"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79512" y="1124744"/>
            <a:ext cx="8784976" cy="528058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Clr>
                <a:schemeClr val="bg1"/>
              </a:buClr>
              <a:buFont typeface="Arial" pitchFamily="34" charset="0"/>
              <a:buNone/>
              <a:defRPr sz="2600"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defRPr sz="2400"/>
            </a:lvl2pPr>
            <a:lvl3pPr>
              <a:lnSpc>
                <a:spcPct val="100000"/>
              </a:lnSpc>
              <a:defRPr sz="2000">
                <a:solidFill>
                  <a:schemeClr val="tx1"/>
                </a:solidFill>
              </a:defRPr>
            </a:lvl3pPr>
            <a:lvl4pPr>
              <a:lnSpc>
                <a:spcPct val="100000"/>
              </a:lnSpc>
              <a:defRPr sz="1800">
                <a:solidFill>
                  <a:schemeClr val="tx1"/>
                </a:solidFill>
              </a:defRPr>
            </a:lvl4pPr>
            <a:lvl5pPr>
              <a:lnSpc>
                <a:spcPct val="100000"/>
              </a:lnSpc>
              <a:defRPr sz="1600">
                <a:solidFill>
                  <a:schemeClr val="tx1"/>
                </a:solidFill>
              </a:defRPr>
            </a:lvl5pPr>
            <a:lvl6pPr>
              <a:lnSpc>
                <a:spcPct val="100000"/>
              </a:lnSpc>
              <a:defRPr sz="1400">
                <a:solidFill>
                  <a:schemeClr val="tx1"/>
                </a:solidFill>
              </a:defRPr>
            </a:lvl6pPr>
          </a:lstStyle>
          <a:p>
            <a:pPr lvl="0"/>
            <a:r>
              <a:rPr lang="en-GB" noProof="0" dirty="0" smtClean="0"/>
              <a:t>Click to edit Master text styles 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1403648" y="307104"/>
            <a:ext cx="7200800" cy="601616"/>
          </a:xfrm>
          <a:prstGeom prst="rect">
            <a:avLst/>
          </a:prstGeom>
        </p:spPr>
        <p:txBody>
          <a:bodyPr vert="horz" wrap="square" lIns="36000" tIns="45720" rIns="0" bIns="0" rtlCol="0" anchor="b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512" y="1124744"/>
            <a:ext cx="4317876" cy="56121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9512" y="1700808"/>
            <a:ext cx="4317876" cy="465651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Clr>
                <a:schemeClr val="accent1"/>
              </a:buClr>
              <a:buSzPct val="100000"/>
              <a:defRPr sz="2200"/>
            </a:lvl1pPr>
            <a:lvl2pPr>
              <a:lnSpc>
                <a:spcPct val="100000"/>
              </a:lnSpc>
              <a:defRPr sz="2000"/>
            </a:lvl2pPr>
            <a:lvl3pPr>
              <a:lnSpc>
                <a:spcPct val="100000"/>
              </a:lnSpc>
              <a:defRPr sz="1800"/>
            </a:lvl3pPr>
            <a:lvl4pPr>
              <a:lnSpc>
                <a:spcPct val="100000"/>
              </a:lnSpc>
              <a:defRPr sz="16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7200800" cy="576064"/>
          </a:xfrm>
        </p:spPr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0"/>
          </p:nvPr>
        </p:nvSpPr>
        <p:spPr>
          <a:xfrm>
            <a:off x="4646612" y="1124744"/>
            <a:ext cx="4317876" cy="56121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half" idx="11"/>
          </p:nvPr>
        </p:nvSpPr>
        <p:spPr>
          <a:xfrm>
            <a:off x="4646612" y="1700808"/>
            <a:ext cx="4317876" cy="465651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Clr>
                <a:schemeClr val="accent1"/>
              </a:buClr>
              <a:buSzPct val="100000"/>
              <a:defRPr sz="2200"/>
            </a:lvl1pPr>
            <a:lvl2pPr>
              <a:lnSpc>
                <a:spcPct val="100000"/>
              </a:lnSpc>
              <a:defRPr sz="2000"/>
            </a:lvl2pPr>
            <a:lvl3pPr>
              <a:lnSpc>
                <a:spcPct val="100000"/>
              </a:lnSpc>
              <a:defRPr sz="1800"/>
            </a:lvl3pPr>
            <a:lvl4pPr>
              <a:lnSpc>
                <a:spcPct val="100000"/>
              </a:lnSpc>
              <a:defRPr sz="16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512" y="1124744"/>
            <a:ext cx="5472608" cy="5280587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652120" y="1124744"/>
            <a:ext cx="3312368" cy="5280587"/>
          </a:xfrm>
        </p:spPr>
        <p:txBody>
          <a:bodyPr anchor="ctr">
            <a:normAutofit/>
          </a:bodyPr>
          <a:lstStyle>
            <a:lvl1pPr marL="0" indent="0">
              <a:buFont typeface="Arial" pitchFamily="34" charset="0"/>
              <a:buChar char="•"/>
              <a:defRPr sz="2000"/>
            </a:lvl1pPr>
            <a:lvl2pPr marL="541338" indent="-84138">
              <a:buFont typeface="Arial" pitchFamily="34" charset="0"/>
              <a:buChar char="•"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/>
              </a:buClr>
              <a:buSzPct val="50000"/>
              <a:tabLst/>
              <a:defRPr/>
            </a:pPr>
            <a:r>
              <a:rPr lang="en-GB" noProof="0" dirty="0" smtClean="0"/>
              <a:t>Click to edit Master text styles </a:t>
            </a:r>
          </a:p>
          <a:p>
            <a:pPr lvl="1"/>
            <a:r>
              <a:rPr lang="en-GB" noProof="0" dirty="0" smtClean="0"/>
              <a:t>Second level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7200800" cy="576064"/>
          </a:xfrm>
        </p:spPr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</p:spTree>
  </p:cSld>
  <p:clrMapOvr>
    <a:masterClrMapping/>
  </p:clrMapOvr>
  <p:transition spd="med"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1124744"/>
            <a:ext cx="4316288" cy="528058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defRPr sz="2600"/>
            </a:lvl1pPr>
            <a:lvl2pPr>
              <a:lnSpc>
                <a:spcPct val="100000"/>
              </a:lnSpc>
              <a:defRPr sz="2400"/>
            </a:lvl2pPr>
            <a:lvl3pPr>
              <a:lnSpc>
                <a:spcPct val="100000"/>
              </a:lnSpc>
              <a:defRPr sz="2000"/>
            </a:lvl3pPr>
            <a:lvl4pPr>
              <a:lnSpc>
                <a:spcPct val="100000"/>
              </a:lnSpc>
              <a:defRPr sz="18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3"/>
          </p:nvPr>
        </p:nvSpPr>
        <p:spPr>
          <a:xfrm>
            <a:off x="4648200" y="1124744"/>
            <a:ext cx="4316288" cy="528058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defRPr sz="2600"/>
            </a:lvl1pPr>
            <a:lvl2pPr>
              <a:lnSpc>
                <a:spcPct val="100000"/>
              </a:lnSpc>
              <a:defRPr sz="2400"/>
            </a:lvl2pPr>
            <a:lvl3pPr>
              <a:lnSpc>
                <a:spcPct val="100000"/>
              </a:lnSpc>
              <a:defRPr sz="2000"/>
            </a:lvl3pPr>
            <a:lvl4pPr>
              <a:lnSpc>
                <a:spcPct val="100000"/>
              </a:lnSpc>
              <a:defRPr sz="18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79512" y="1124744"/>
            <a:ext cx="8784976" cy="528058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Clr>
                <a:schemeClr val="bg1"/>
              </a:buClr>
              <a:buFont typeface="Arial" pitchFamily="34" charset="0"/>
              <a:buNone/>
              <a:defRPr sz="2600"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defRPr sz="2400"/>
            </a:lvl2pPr>
            <a:lvl3pPr>
              <a:lnSpc>
                <a:spcPct val="100000"/>
              </a:lnSpc>
              <a:defRPr sz="2000">
                <a:solidFill>
                  <a:schemeClr val="tx1"/>
                </a:solidFill>
              </a:defRPr>
            </a:lvl3pPr>
            <a:lvl4pPr>
              <a:lnSpc>
                <a:spcPct val="100000"/>
              </a:lnSpc>
              <a:defRPr sz="1800">
                <a:solidFill>
                  <a:schemeClr val="tx1"/>
                </a:solidFill>
              </a:defRPr>
            </a:lvl4pPr>
            <a:lvl5pPr>
              <a:lnSpc>
                <a:spcPct val="100000"/>
              </a:lnSpc>
              <a:defRPr sz="1600">
                <a:solidFill>
                  <a:schemeClr val="tx1"/>
                </a:solidFill>
              </a:defRPr>
            </a:lvl5pPr>
            <a:lvl6pPr>
              <a:lnSpc>
                <a:spcPct val="100000"/>
              </a:lnSpc>
              <a:defRPr sz="1400">
                <a:solidFill>
                  <a:schemeClr val="tx1"/>
                </a:solidFill>
              </a:defRPr>
            </a:lvl6pPr>
          </a:lstStyle>
          <a:p>
            <a:pPr lvl="0"/>
            <a:r>
              <a:rPr lang="en-GB" noProof="0" dirty="0" smtClean="0"/>
              <a:t>Click to edit Master text styles 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1403648" y="307104"/>
            <a:ext cx="7200800" cy="601616"/>
          </a:xfrm>
          <a:prstGeom prst="rect">
            <a:avLst/>
          </a:prstGeom>
        </p:spPr>
        <p:txBody>
          <a:bodyPr vert="horz" wrap="square" lIns="36000" tIns="45720" rIns="0" bIns="0" rtlCol="0" anchor="b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512" y="1124744"/>
            <a:ext cx="4317876" cy="56121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9512" y="1700808"/>
            <a:ext cx="4317876" cy="465651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Clr>
                <a:schemeClr val="accent1"/>
              </a:buClr>
              <a:buSzPct val="100000"/>
              <a:defRPr sz="2200"/>
            </a:lvl1pPr>
            <a:lvl2pPr>
              <a:lnSpc>
                <a:spcPct val="100000"/>
              </a:lnSpc>
              <a:defRPr sz="2000"/>
            </a:lvl2pPr>
            <a:lvl3pPr>
              <a:lnSpc>
                <a:spcPct val="100000"/>
              </a:lnSpc>
              <a:defRPr sz="1800"/>
            </a:lvl3pPr>
            <a:lvl4pPr>
              <a:lnSpc>
                <a:spcPct val="100000"/>
              </a:lnSpc>
              <a:defRPr sz="16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7200800" cy="576064"/>
          </a:xfrm>
        </p:spPr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0"/>
          </p:nvPr>
        </p:nvSpPr>
        <p:spPr>
          <a:xfrm>
            <a:off x="4646612" y="1124744"/>
            <a:ext cx="4317876" cy="56121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half" idx="11"/>
          </p:nvPr>
        </p:nvSpPr>
        <p:spPr>
          <a:xfrm>
            <a:off x="4646612" y="1700808"/>
            <a:ext cx="4317876" cy="465651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Clr>
                <a:schemeClr val="accent1"/>
              </a:buClr>
              <a:buSzPct val="100000"/>
              <a:defRPr sz="2200"/>
            </a:lvl1pPr>
            <a:lvl2pPr>
              <a:lnSpc>
                <a:spcPct val="100000"/>
              </a:lnSpc>
              <a:defRPr sz="2000"/>
            </a:lvl2pPr>
            <a:lvl3pPr>
              <a:lnSpc>
                <a:spcPct val="100000"/>
              </a:lnSpc>
              <a:defRPr sz="1800"/>
            </a:lvl3pPr>
            <a:lvl4pPr>
              <a:lnSpc>
                <a:spcPct val="100000"/>
              </a:lnSpc>
              <a:defRPr sz="16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512" y="1124744"/>
            <a:ext cx="4317876" cy="56121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9512" y="1700808"/>
            <a:ext cx="4317876" cy="465651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Clr>
                <a:schemeClr val="accent1"/>
              </a:buClr>
              <a:buSzPct val="100000"/>
              <a:defRPr sz="2200"/>
            </a:lvl1pPr>
            <a:lvl2pPr>
              <a:lnSpc>
                <a:spcPct val="100000"/>
              </a:lnSpc>
              <a:defRPr sz="2000"/>
            </a:lvl2pPr>
            <a:lvl3pPr>
              <a:lnSpc>
                <a:spcPct val="100000"/>
              </a:lnSpc>
              <a:defRPr sz="1800"/>
            </a:lvl3pPr>
            <a:lvl4pPr>
              <a:lnSpc>
                <a:spcPct val="100000"/>
              </a:lnSpc>
              <a:defRPr sz="16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7200800" cy="576064"/>
          </a:xfrm>
        </p:spPr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0"/>
          </p:nvPr>
        </p:nvSpPr>
        <p:spPr>
          <a:xfrm>
            <a:off x="4646612" y="1124744"/>
            <a:ext cx="4317876" cy="56121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half" idx="11"/>
          </p:nvPr>
        </p:nvSpPr>
        <p:spPr>
          <a:xfrm>
            <a:off x="4646612" y="1700808"/>
            <a:ext cx="4317876" cy="465651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Clr>
                <a:schemeClr val="accent1"/>
              </a:buClr>
              <a:buSzPct val="100000"/>
              <a:defRPr sz="2200"/>
            </a:lvl1pPr>
            <a:lvl2pPr>
              <a:lnSpc>
                <a:spcPct val="100000"/>
              </a:lnSpc>
              <a:defRPr sz="2000"/>
            </a:lvl2pPr>
            <a:lvl3pPr>
              <a:lnSpc>
                <a:spcPct val="100000"/>
              </a:lnSpc>
              <a:defRPr sz="1800"/>
            </a:lvl3pPr>
            <a:lvl4pPr>
              <a:lnSpc>
                <a:spcPct val="100000"/>
              </a:lnSpc>
              <a:defRPr sz="16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512" y="1124744"/>
            <a:ext cx="5472608" cy="5280587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652120" y="1124744"/>
            <a:ext cx="3312368" cy="5280587"/>
          </a:xfrm>
        </p:spPr>
        <p:txBody>
          <a:bodyPr anchor="ctr">
            <a:normAutofit/>
          </a:bodyPr>
          <a:lstStyle>
            <a:lvl1pPr marL="0" indent="0">
              <a:buFont typeface="Arial" pitchFamily="34" charset="0"/>
              <a:buChar char="•"/>
              <a:defRPr sz="2000"/>
            </a:lvl1pPr>
            <a:lvl2pPr marL="541338" indent="-84138">
              <a:buFont typeface="Arial" pitchFamily="34" charset="0"/>
              <a:buChar char="•"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/>
              </a:buClr>
              <a:buSzPct val="50000"/>
              <a:tabLst/>
              <a:defRPr/>
            </a:pPr>
            <a:r>
              <a:rPr lang="en-GB" noProof="0" dirty="0" smtClean="0"/>
              <a:t>Click to edit Master text styles </a:t>
            </a:r>
          </a:p>
          <a:p>
            <a:pPr lvl="1"/>
            <a:r>
              <a:rPr lang="en-GB" noProof="0" dirty="0" smtClean="0"/>
              <a:t>Second level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7200800" cy="576064"/>
          </a:xfrm>
        </p:spPr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</p:spTree>
  </p:cSld>
  <p:clrMapOvr>
    <a:masterClrMapping/>
  </p:clrMapOvr>
  <p:transition spd="med"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1124744"/>
            <a:ext cx="4316288" cy="528058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defRPr sz="2600"/>
            </a:lvl1pPr>
            <a:lvl2pPr>
              <a:lnSpc>
                <a:spcPct val="100000"/>
              </a:lnSpc>
              <a:defRPr sz="2400"/>
            </a:lvl2pPr>
            <a:lvl3pPr>
              <a:lnSpc>
                <a:spcPct val="100000"/>
              </a:lnSpc>
              <a:defRPr sz="2000"/>
            </a:lvl3pPr>
            <a:lvl4pPr>
              <a:lnSpc>
                <a:spcPct val="100000"/>
              </a:lnSpc>
              <a:defRPr sz="18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3"/>
          </p:nvPr>
        </p:nvSpPr>
        <p:spPr>
          <a:xfrm>
            <a:off x="4648200" y="1124744"/>
            <a:ext cx="4316288" cy="528058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defRPr sz="2600"/>
            </a:lvl1pPr>
            <a:lvl2pPr>
              <a:lnSpc>
                <a:spcPct val="100000"/>
              </a:lnSpc>
              <a:defRPr sz="2400"/>
            </a:lvl2pPr>
            <a:lvl3pPr>
              <a:lnSpc>
                <a:spcPct val="100000"/>
              </a:lnSpc>
              <a:defRPr sz="2000"/>
            </a:lvl3pPr>
            <a:lvl4pPr>
              <a:lnSpc>
                <a:spcPct val="100000"/>
              </a:lnSpc>
              <a:defRPr sz="18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79512" y="1124744"/>
            <a:ext cx="8784976" cy="528058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Clr>
                <a:schemeClr val="bg1"/>
              </a:buClr>
              <a:buFont typeface="Arial" pitchFamily="34" charset="0"/>
              <a:buNone/>
              <a:defRPr sz="2600"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defRPr sz="2400"/>
            </a:lvl2pPr>
            <a:lvl3pPr>
              <a:lnSpc>
                <a:spcPct val="100000"/>
              </a:lnSpc>
              <a:defRPr sz="2000">
                <a:solidFill>
                  <a:schemeClr val="tx1"/>
                </a:solidFill>
              </a:defRPr>
            </a:lvl3pPr>
            <a:lvl4pPr>
              <a:lnSpc>
                <a:spcPct val="100000"/>
              </a:lnSpc>
              <a:defRPr sz="1800">
                <a:solidFill>
                  <a:schemeClr val="tx1"/>
                </a:solidFill>
              </a:defRPr>
            </a:lvl4pPr>
            <a:lvl5pPr>
              <a:lnSpc>
                <a:spcPct val="100000"/>
              </a:lnSpc>
              <a:defRPr sz="1600">
                <a:solidFill>
                  <a:schemeClr val="tx1"/>
                </a:solidFill>
              </a:defRPr>
            </a:lvl5pPr>
            <a:lvl6pPr>
              <a:lnSpc>
                <a:spcPct val="100000"/>
              </a:lnSpc>
              <a:defRPr sz="1400">
                <a:solidFill>
                  <a:schemeClr val="tx1"/>
                </a:solidFill>
              </a:defRPr>
            </a:lvl6pPr>
          </a:lstStyle>
          <a:p>
            <a:pPr lvl="0"/>
            <a:r>
              <a:rPr lang="en-GB" noProof="0" dirty="0" smtClean="0"/>
              <a:t>Click to edit Master text styles 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1403648" y="307104"/>
            <a:ext cx="7200800" cy="601616"/>
          </a:xfrm>
          <a:prstGeom prst="rect">
            <a:avLst/>
          </a:prstGeom>
        </p:spPr>
        <p:txBody>
          <a:bodyPr vert="horz" wrap="square" lIns="36000" tIns="45720" rIns="0" bIns="0" rtlCol="0" anchor="b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512" y="1124744"/>
            <a:ext cx="4317876" cy="56121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9512" y="1700808"/>
            <a:ext cx="4317876" cy="465651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Clr>
                <a:schemeClr val="accent1"/>
              </a:buClr>
              <a:buSzPct val="100000"/>
              <a:defRPr sz="2200"/>
            </a:lvl1pPr>
            <a:lvl2pPr>
              <a:lnSpc>
                <a:spcPct val="100000"/>
              </a:lnSpc>
              <a:defRPr sz="2000"/>
            </a:lvl2pPr>
            <a:lvl3pPr>
              <a:lnSpc>
                <a:spcPct val="100000"/>
              </a:lnSpc>
              <a:defRPr sz="1800"/>
            </a:lvl3pPr>
            <a:lvl4pPr>
              <a:lnSpc>
                <a:spcPct val="100000"/>
              </a:lnSpc>
              <a:defRPr sz="16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7200800" cy="576064"/>
          </a:xfrm>
        </p:spPr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0"/>
          </p:nvPr>
        </p:nvSpPr>
        <p:spPr>
          <a:xfrm>
            <a:off x="4646612" y="1124744"/>
            <a:ext cx="4317876" cy="56121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half" idx="11"/>
          </p:nvPr>
        </p:nvSpPr>
        <p:spPr>
          <a:xfrm>
            <a:off x="4646612" y="1700808"/>
            <a:ext cx="4317876" cy="465651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Clr>
                <a:schemeClr val="accent1"/>
              </a:buClr>
              <a:buSzPct val="100000"/>
              <a:defRPr sz="2200"/>
            </a:lvl1pPr>
            <a:lvl2pPr>
              <a:lnSpc>
                <a:spcPct val="100000"/>
              </a:lnSpc>
              <a:defRPr sz="2000"/>
            </a:lvl2pPr>
            <a:lvl3pPr>
              <a:lnSpc>
                <a:spcPct val="100000"/>
              </a:lnSpc>
              <a:defRPr sz="1800"/>
            </a:lvl3pPr>
            <a:lvl4pPr>
              <a:lnSpc>
                <a:spcPct val="100000"/>
              </a:lnSpc>
              <a:defRPr sz="16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512" y="1124744"/>
            <a:ext cx="5472608" cy="5280587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652120" y="1124744"/>
            <a:ext cx="3312368" cy="5280587"/>
          </a:xfrm>
        </p:spPr>
        <p:txBody>
          <a:bodyPr anchor="ctr">
            <a:normAutofit/>
          </a:bodyPr>
          <a:lstStyle>
            <a:lvl1pPr marL="0" indent="0">
              <a:buFont typeface="Arial" pitchFamily="34" charset="0"/>
              <a:buChar char="•"/>
              <a:defRPr sz="2000"/>
            </a:lvl1pPr>
            <a:lvl2pPr marL="541338" indent="-84138">
              <a:buFont typeface="Arial" pitchFamily="34" charset="0"/>
              <a:buChar char="•"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/>
              </a:buClr>
              <a:buSzPct val="50000"/>
              <a:tabLst/>
              <a:defRPr/>
            </a:pPr>
            <a:r>
              <a:rPr lang="en-GB" noProof="0" dirty="0" smtClean="0"/>
              <a:t>Click to edit Master text styles </a:t>
            </a:r>
          </a:p>
          <a:p>
            <a:pPr lvl="1"/>
            <a:r>
              <a:rPr lang="en-GB" noProof="0" dirty="0" smtClean="0"/>
              <a:t>Second level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7200800" cy="576064"/>
          </a:xfrm>
        </p:spPr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</p:spTree>
  </p:cSld>
  <p:clrMapOvr>
    <a:masterClrMapping/>
  </p:clrMapOvr>
  <p:transition spd="med"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RU 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79512" y="188913"/>
            <a:ext cx="8785101" cy="6264275"/>
          </a:xfrm>
        </p:spPr>
        <p:txBody>
          <a:bodyPr anchor="ctr">
            <a:normAutofit/>
          </a:bodyPr>
          <a:lstStyle>
            <a:lvl1pPr marL="0" indent="0">
              <a:buNone/>
              <a:defRPr sz="4400" b="0" cap="small" spc="0" baseline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</a:defRPr>
            </a:lvl1pPr>
            <a:lvl2pPr>
              <a:buNone/>
              <a:defRPr sz="4000">
                <a:solidFill>
                  <a:schemeClr val="accent4">
                    <a:lumMod val="60000"/>
                    <a:lumOff val="40000"/>
                  </a:schemeClr>
                </a:solidFill>
              </a:defRPr>
            </a:lvl2pPr>
            <a:lvl3pPr>
              <a:buNone/>
              <a:defRPr sz="3600">
                <a:solidFill>
                  <a:schemeClr val="accent4">
                    <a:lumMod val="60000"/>
                    <a:lumOff val="40000"/>
                  </a:schemeClr>
                </a:solidFill>
              </a:defRPr>
            </a:lvl3pPr>
            <a:lvl4pPr>
              <a:buNone/>
              <a:defRPr sz="3200">
                <a:solidFill>
                  <a:schemeClr val="accent4">
                    <a:lumMod val="60000"/>
                    <a:lumOff val="40000"/>
                  </a:schemeClr>
                </a:solidFill>
              </a:defRPr>
            </a:lvl4pPr>
            <a:lvl5pPr>
              <a:buNone/>
              <a:defRPr sz="2800">
                <a:solidFill>
                  <a:schemeClr val="accent4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GB" noProof="0" dirty="0" smtClean="0"/>
              <a:t>Click here to add a key message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512" y="1124744"/>
            <a:ext cx="5472608" cy="5280587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652120" y="1124744"/>
            <a:ext cx="3312368" cy="5280587"/>
          </a:xfrm>
        </p:spPr>
        <p:txBody>
          <a:bodyPr anchor="ctr">
            <a:normAutofit/>
          </a:bodyPr>
          <a:lstStyle>
            <a:lvl1pPr marL="0" indent="0">
              <a:buFont typeface="Arial" pitchFamily="34" charset="0"/>
              <a:buChar char="•"/>
              <a:defRPr sz="2000"/>
            </a:lvl1pPr>
            <a:lvl2pPr marL="541338" indent="-84138">
              <a:buFont typeface="Arial" pitchFamily="34" charset="0"/>
              <a:buChar char="•"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/>
              </a:buClr>
              <a:buSzPct val="50000"/>
              <a:tabLst/>
              <a:defRPr/>
            </a:pPr>
            <a:r>
              <a:rPr lang="en-GB" noProof="0" dirty="0" smtClean="0"/>
              <a:t>Click to edit Master text styles </a:t>
            </a:r>
          </a:p>
          <a:p>
            <a:pPr lvl="1"/>
            <a:r>
              <a:rPr lang="en-GB" noProof="0" dirty="0" smtClean="0"/>
              <a:t>Second level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7200800" cy="576064"/>
          </a:xfrm>
        </p:spPr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1124744"/>
            <a:ext cx="4316288" cy="528058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defRPr sz="2600"/>
            </a:lvl1pPr>
            <a:lvl2pPr>
              <a:lnSpc>
                <a:spcPct val="100000"/>
              </a:lnSpc>
              <a:defRPr sz="2400"/>
            </a:lvl2pPr>
            <a:lvl3pPr>
              <a:lnSpc>
                <a:spcPct val="100000"/>
              </a:lnSpc>
              <a:defRPr sz="2000"/>
            </a:lvl3pPr>
            <a:lvl4pPr>
              <a:lnSpc>
                <a:spcPct val="100000"/>
              </a:lnSpc>
              <a:defRPr sz="18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3"/>
          </p:nvPr>
        </p:nvSpPr>
        <p:spPr>
          <a:xfrm>
            <a:off x="4648200" y="1124744"/>
            <a:ext cx="4316288" cy="528058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defRPr sz="2600"/>
            </a:lvl1pPr>
            <a:lvl2pPr>
              <a:lnSpc>
                <a:spcPct val="100000"/>
              </a:lnSpc>
              <a:defRPr sz="2400"/>
            </a:lvl2pPr>
            <a:lvl3pPr>
              <a:lnSpc>
                <a:spcPct val="100000"/>
              </a:lnSpc>
              <a:defRPr sz="2000"/>
            </a:lvl3pPr>
            <a:lvl4pPr>
              <a:lnSpc>
                <a:spcPct val="100000"/>
              </a:lnSpc>
              <a:defRPr sz="18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79512" y="1124744"/>
            <a:ext cx="8784976" cy="528058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Clr>
                <a:schemeClr val="bg1"/>
              </a:buClr>
              <a:buFont typeface="Arial" pitchFamily="34" charset="0"/>
              <a:buNone/>
              <a:defRPr sz="2600"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defRPr sz="2400"/>
            </a:lvl2pPr>
            <a:lvl3pPr>
              <a:lnSpc>
                <a:spcPct val="100000"/>
              </a:lnSpc>
              <a:defRPr sz="2000">
                <a:solidFill>
                  <a:schemeClr val="tx1"/>
                </a:solidFill>
              </a:defRPr>
            </a:lvl3pPr>
            <a:lvl4pPr>
              <a:lnSpc>
                <a:spcPct val="100000"/>
              </a:lnSpc>
              <a:defRPr sz="1800">
                <a:solidFill>
                  <a:schemeClr val="tx1"/>
                </a:solidFill>
              </a:defRPr>
            </a:lvl4pPr>
            <a:lvl5pPr>
              <a:lnSpc>
                <a:spcPct val="100000"/>
              </a:lnSpc>
              <a:defRPr sz="1600">
                <a:solidFill>
                  <a:schemeClr val="tx1"/>
                </a:solidFill>
              </a:defRPr>
            </a:lvl5pPr>
            <a:lvl6pPr>
              <a:lnSpc>
                <a:spcPct val="100000"/>
              </a:lnSpc>
              <a:defRPr sz="1400">
                <a:solidFill>
                  <a:schemeClr val="tx1"/>
                </a:solidFill>
              </a:defRPr>
            </a:lvl6pPr>
          </a:lstStyle>
          <a:p>
            <a:pPr lvl="0"/>
            <a:r>
              <a:rPr lang="en-GB" noProof="0" dirty="0" smtClean="0"/>
              <a:t>Click to edit Master text styles 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1403648" y="307104"/>
            <a:ext cx="7200800" cy="601616"/>
          </a:xfrm>
          <a:prstGeom prst="rect">
            <a:avLst/>
          </a:prstGeom>
        </p:spPr>
        <p:txBody>
          <a:bodyPr vert="horz" wrap="square" lIns="36000" tIns="45720" rIns="0" bIns="0" rtlCol="0" anchor="b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512" y="1124744"/>
            <a:ext cx="4317876" cy="56121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9512" y="1700808"/>
            <a:ext cx="4317876" cy="465651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Clr>
                <a:schemeClr val="accent1"/>
              </a:buClr>
              <a:buSzPct val="100000"/>
              <a:defRPr sz="2200"/>
            </a:lvl1pPr>
            <a:lvl2pPr>
              <a:lnSpc>
                <a:spcPct val="100000"/>
              </a:lnSpc>
              <a:defRPr sz="2000"/>
            </a:lvl2pPr>
            <a:lvl3pPr>
              <a:lnSpc>
                <a:spcPct val="100000"/>
              </a:lnSpc>
              <a:defRPr sz="1800"/>
            </a:lvl3pPr>
            <a:lvl4pPr>
              <a:lnSpc>
                <a:spcPct val="100000"/>
              </a:lnSpc>
              <a:defRPr sz="16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7200800" cy="576064"/>
          </a:xfrm>
        </p:spPr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0"/>
          </p:nvPr>
        </p:nvSpPr>
        <p:spPr>
          <a:xfrm>
            <a:off x="4646612" y="1124744"/>
            <a:ext cx="4317876" cy="56121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half" idx="11"/>
          </p:nvPr>
        </p:nvSpPr>
        <p:spPr>
          <a:xfrm>
            <a:off x="4646612" y="1700808"/>
            <a:ext cx="4317876" cy="465651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Clr>
                <a:schemeClr val="accent1"/>
              </a:buClr>
              <a:buSzPct val="100000"/>
              <a:defRPr sz="2200"/>
            </a:lvl1pPr>
            <a:lvl2pPr>
              <a:lnSpc>
                <a:spcPct val="100000"/>
              </a:lnSpc>
              <a:defRPr sz="2000"/>
            </a:lvl2pPr>
            <a:lvl3pPr>
              <a:lnSpc>
                <a:spcPct val="100000"/>
              </a:lnSpc>
              <a:defRPr sz="1800"/>
            </a:lvl3pPr>
            <a:lvl4pPr>
              <a:lnSpc>
                <a:spcPct val="100000"/>
              </a:lnSpc>
              <a:defRPr sz="1600"/>
            </a:lvl4pPr>
            <a:lvl5pPr>
              <a:lnSpc>
                <a:spcPct val="100000"/>
              </a:lnSpc>
              <a:defRPr sz="1600"/>
            </a:lvl5pPr>
            <a:lvl6pPr>
              <a:lnSpc>
                <a:spcPct val="100000"/>
              </a:lnSpc>
              <a:defRPr sz="14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4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theme" Target="../theme/theme10.xml"/><Relationship Id="rId5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5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47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48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4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theme" Target="../theme/theme6.xml"/><Relationship Id="rId5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5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theme" Target="../theme/theme7.xml"/><Relationship Id="rId5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0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4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theme" Target="../theme/theme8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9.xml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theme" Target="../theme/theme9.xml"/><Relationship Id="rId5" Type="http://schemas.openxmlformats.org/officeDocument/2006/relationships/slideLayout" Target="../slideLayouts/slideLayout41.xml"/><Relationship Id="rId4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ct val="20000"/>
        </a:spcBef>
        <a:buFontTx/>
        <a:buNone/>
        <a:defRPr sz="2000" kern="1200">
          <a:solidFill>
            <a:schemeClr val="bg1"/>
          </a:solidFill>
          <a:latin typeface="+mn-lt"/>
          <a:ea typeface="+mn-ea"/>
          <a:cs typeface="+mn-cs"/>
        </a:defRPr>
      </a:lvl1pPr>
      <a:lvl2pPr marL="623888" indent="-176213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2pPr>
      <a:lvl3pPr marL="1077913" indent="-163513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bg1"/>
          </a:solidFill>
          <a:latin typeface="+mn-lt"/>
          <a:ea typeface="+mn-ea"/>
          <a:cs typeface="+mn-cs"/>
        </a:defRPr>
      </a:lvl3pPr>
      <a:lvl4pPr marL="1525588" indent="-153988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4pPr>
      <a:lvl5pPr marL="1973263" indent="-144463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03648" y="307104"/>
            <a:ext cx="7200800" cy="601616"/>
          </a:xfrm>
          <a:prstGeom prst="rect">
            <a:avLst/>
          </a:prstGeom>
        </p:spPr>
        <p:txBody>
          <a:bodyPr vert="horz" wrap="square" lIns="36000" tIns="45720" rIns="0" bIns="0" rtlCol="0" anchor="b">
            <a:normAutofit/>
          </a:bodyPr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512" y="1124744"/>
            <a:ext cx="8784976" cy="5280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4355976" y="6448251"/>
            <a:ext cx="432048" cy="365125"/>
          </a:xfrm>
          <a:prstGeom prst="rect">
            <a:avLst/>
          </a:prstGeom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A125171-1718-4284-B057-0086126218B6}" type="slidenum">
              <a:rPr kumimoji="0" lang="en-GB" sz="7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bg1"/>
        </a:buClr>
        <a:buSzPct val="50000"/>
        <a:buFont typeface="Arial" pitchFamily="34" charset="0"/>
        <a:buNone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23888" indent="-17621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24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077913" indent="-16351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588" indent="-153988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73263" indent="-14446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512" y="1124744"/>
            <a:ext cx="8784976" cy="5280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4355976" y="6448251"/>
            <a:ext cx="432048" cy="365125"/>
          </a:xfrm>
          <a:prstGeom prst="rect">
            <a:avLst/>
          </a:prstGeom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A125171-1718-4284-B057-0086126218B6}" type="slidenum">
              <a:rPr kumimoji="0" lang="en-GB" sz="7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3663" indent="-9366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bg1"/>
        </a:buClr>
        <a:buSzPct val="50000"/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23888" indent="-17621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077913" indent="-16351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588" indent="-153988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73263" indent="-14446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 txBox="1">
            <a:spLocks/>
          </p:cNvSpPr>
          <p:nvPr/>
        </p:nvSpPr>
        <p:spPr>
          <a:xfrm>
            <a:off x="4355976" y="6448251"/>
            <a:ext cx="432048" cy="365125"/>
          </a:xfrm>
          <a:prstGeom prst="rect">
            <a:avLst/>
          </a:prstGeom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A125171-1718-4284-B057-0086126218B6}" type="slidenum">
              <a:rPr kumimoji="0" lang="en-GB" sz="7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75656" y="2132856"/>
            <a:ext cx="4896544" cy="2592288"/>
          </a:xfrm>
          <a:prstGeom prst="rect">
            <a:avLst/>
          </a:prstGeom>
          <a:noFill/>
          <a:effectLst/>
        </p:spPr>
        <p:txBody>
          <a:bodyPr wrap="square" rtlCol="0">
            <a:normAutofit/>
          </a:bodyPr>
          <a:lstStyle/>
          <a:p>
            <a:endParaRPr lang="fr-CH" sz="1800" baseline="0" dirty="0" err="1" smtClean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8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Clr>
          <a:schemeClr val="bg1"/>
        </a:buClr>
        <a:buSzPct val="50000"/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23888" indent="-176213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077913" indent="-163513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525588" indent="-153988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973263" indent="-144463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p:transition spd="med">
    <p:fade/>
  </p:transition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ct val="20000"/>
        </a:spcBef>
        <a:buFontTx/>
        <a:buNone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23888" indent="-176213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077913" indent="-163513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525588" indent="-153988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973263" indent="-144463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03648" y="307104"/>
            <a:ext cx="7200800" cy="601616"/>
          </a:xfrm>
          <a:prstGeom prst="rect">
            <a:avLst/>
          </a:prstGeom>
        </p:spPr>
        <p:txBody>
          <a:bodyPr vert="horz" wrap="square" lIns="36000" tIns="45720" rIns="0" bIns="0" rtlCol="0" anchor="b">
            <a:normAutofit/>
          </a:bodyPr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512" y="1124744"/>
            <a:ext cx="8784976" cy="5280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4355976" y="6448251"/>
            <a:ext cx="432048" cy="365125"/>
          </a:xfrm>
          <a:prstGeom prst="rect">
            <a:avLst/>
          </a:prstGeom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A125171-1718-4284-B057-0086126218B6}" type="slidenum">
              <a:rPr kumimoji="0" lang="en-GB" sz="7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4" r:id="rId2"/>
    <p:sldLayoutId id="2147483666" r:id="rId3"/>
    <p:sldLayoutId id="2147483667" r:id="rId4"/>
    <p:sldLayoutId id="2147483669" r:id="rId5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bg1"/>
        </a:buClr>
        <a:buSzPct val="50000"/>
        <a:buFont typeface="Arial" pitchFamily="34" charset="0"/>
        <a:buNone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23888" indent="-17621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24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077913" indent="-16351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588" indent="-153988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73263" indent="-14446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03648" y="307104"/>
            <a:ext cx="7200800" cy="601616"/>
          </a:xfrm>
          <a:prstGeom prst="rect">
            <a:avLst/>
          </a:prstGeom>
        </p:spPr>
        <p:txBody>
          <a:bodyPr vert="horz" wrap="square" lIns="36000" tIns="45720" rIns="0" bIns="0" rtlCol="0" anchor="b">
            <a:normAutofit/>
          </a:bodyPr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512" y="1124744"/>
            <a:ext cx="8784976" cy="5280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4355976" y="6448251"/>
            <a:ext cx="432048" cy="365125"/>
          </a:xfrm>
          <a:prstGeom prst="rect">
            <a:avLst/>
          </a:prstGeom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A125171-1718-4284-B057-0086126218B6}" type="slidenum">
              <a:rPr kumimoji="0" lang="en-GB" sz="7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bg1"/>
        </a:buClr>
        <a:buSzPct val="50000"/>
        <a:buFont typeface="Arial" pitchFamily="34" charset="0"/>
        <a:buNone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23888" indent="-17621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24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077913" indent="-16351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588" indent="-153988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73263" indent="-14446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03648" y="307104"/>
            <a:ext cx="7200800" cy="601616"/>
          </a:xfrm>
          <a:prstGeom prst="rect">
            <a:avLst/>
          </a:prstGeom>
        </p:spPr>
        <p:txBody>
          <a:bodyPr vert="horz" wrap="square" lIns="36000" tIns="45720" rIns="0" bIns="0" rtlCol="0" anchor="b">
            <a:normAutofit/>
          </a:bodyPr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512" y="1124744"/>
            <a:ext cx="8784976" cy="5280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4355976" y="6448251"/>
            <a:ext cx="432048" cy="365125"/>
          </a:xfrm>
          <a:prstGeom prst="rect">
            <a:avLst/>
          </a:prstGeom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A125171-1718-4284-B057-0086126218B6}" type="slidenum">
              <a:rPr kumimoji="0" lang="en-GB" sz="7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bg1"/>
        </a:buClr>
        <a:buSzPct val="50000"/>
        <a:buFont typeface="Arial" pitchFamily="34" charset="0"/>
        <a:buNone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23888" indent="-17621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24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077913" indent="-16351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588" indent="-153988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73263" indent="-14446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03648" y="307104"/>
            <a:ext cx="7200800" cy="601616"/>
          </a:xfrm>
          <a:prstGeom prst="rect">
            <a:avLst/>
          </a:prstGeom>
        </p:spPr>
        <p:txBody>
          <a:bodyPr vert="horz" wrap="square" lIns="36000" tIns="45720" rIns="0" bIns="0" rtlCol="0" anchor="b">
            <a:normAutofit/>
          </a:bodyPr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512" y="1124744"/>
            <a:ext cx="8784976" cy="5280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4355976" y="6448251"/>
            <a:ext cx="432048" cy="365125"/>
          </a:xfrm>
          <a:prstGeom prst="rect">
            <a:avLst/>
          </a:prstGeom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A125171-1718-4284-B057-0086126218B6}" type="slidenum">
              <a:rPr kumimoji="0" lang="en-GB" sz="7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bg1"/>
        </a:buClr>
        <a:buSzPct val="50000"/>
        <a:buFont typeface="Arial" pitchFamily="34" charset="0"/>
        <a:buNone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23888" indent="-17621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24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077913" indent="-16351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588" indent="-153988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73263" indent="-14446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03648" y="307104"/>
            <a:ext cx="7200800" cy="601616"/>
          </a:xfrm>
          <a:prstGeom prst="rect">
            <a:avLst/>
          </a:prstGeom>
        </p:spPr>
        <p:txBody>
          <a:bodyPr vert="horz" wrap="square" lIns="36000" tIns="45720" rIns="0" bIns="0" rtlCol="0" anchor="b">
            <a:normAutofit/>
          </a:bodyPr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512" y="1124744"/>
            <a:ext cx="8784976" cy="5280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4355976" y="6448251"/>
            <a:ext cx="432048" cy="365125"/>
          </a:xfrm>
          <a:prstGeom prst="rect">
            <a:avLst/>
          </a:prstGeom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A125171-1718-4284-B057-0086126218B6}" type="slidenum">
              <a:rPr kumimoji="0" lang="en-GB" sz="7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bg1"/>
        </a:buClr>
        <a:buSzPct val="50000"/>
        <a:buFont typeface="Arial" pitchFamily="34" charset="0"/>
        <a:buNone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23888" indent="-17621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24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077913" indent="-16351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588" indent="-153988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73263" indent="-14446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03648" y="307104"/>
            <a:ext cx="7200800" cy="601616"/>
          </a:xfrm>
          <a:prstGeom prst="rect">
            <a:avLst/>
          </a:prstGeom>
        </p:spPr>
        <p:txBody>
          <a:bodyPr vert="horz" wrap="square" lIns="36000" tIns="45720" rIns="0" bIns="0" rtlCol="0" anchor="b">
            <a:normAutofit/>
          </a:bodyPr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512" y="1124744"/>
            <a:ext cx="8784976" cy="5280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4355976" y="6448251"/>
            <a:ext cx="432048" cy="365125"/>
          </a:xfrm>
          <a:prstGeom prst="rect">
            <a:avLst/>
          </a:prstGeom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A125171-1718-4284-B057-0086126218B6}" type="slidenum">
              <a:rPr kumimoji="0" lang="en-GB" sz="7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bg1"/>
        </a:buClr>
        <a:buSzPct val="50000"/>
        <a:buFont typeface="Arial" pitchFamily="34" charset="0"/>
        <a:buNone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23888" indent="-17621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24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077913" indent="-16351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588" indent="-153988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73263" indent="-14446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03648" y="307104"/>
            <a:ext cx="7200800" cy="601616"/>
          </a:xfrm>
          <a:prstGeom prst="rect">
            <a:avLst/>
          </a:prstGeom>
        </p:spPr>
        <p:txBody>
          <a:bodyPr vert="horz" wrap="square" lIns="36000" tIns="45720" rIns="0" bIns="0" rtlCol="0" anchor="b">
            <a:normAutofit/>
          </a:bodyPr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512" y="1124744"/>
            <a:ext cx="8784976" cy="5280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4355976" y="6448251"/>
            <a:ext cx="432048" cy="365125"/>
          </a:xfrm>
          <a:prstGeom prst="rect">
            <a:avLst/>
          </a:prstGeom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A125171-1718-4284-B057-0086126218B6}" type="slidenum">
              <a:rPr kumimoji="0" lang="en-GB" sz="7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bg1"/>
        </a:buClr>
        <a:buSzPct val="50000"/>
        <a:buFont typeface="Arial" pitchFamily="34" charset="0"/>
        <a:buNone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23888" indent="-17621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24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077913" indent="-16351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588" indent="-153988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73263" indent="-14446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03648" y="307104"/>
            <a:ext cx="7200800" cy="601616"/>
          </a:xfrm>
          <a:prstGeom prst="rect">
            <a:avLst/>
          </a:prstGeom>
        </p:spPr>
        <p:txBody>
          <a:bodyPr vert="horz" wrap="square" lIns="36000" tIns="45720" rIns="0" bIns="0" rtlCol="0" anchor="b">
            <a:normAutofit/>
          </a:bodyPr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512" y="1124744"/>
            <a:ext cx="8784976" cy="5280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  <a:endParaRPr lang="en-GB" noProof="0" dirty="0"/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4355976" y="6448251"/>
            <a:ext cx="432048" cy="365125"/>
          </a:xfrm>
          <a:prstGeom prst="rect">
            <a:avLst/>
          </a:prstGeom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A125171-1718-4284-B057-0086126218B6}" type="slidenum">
              <a:rPr kumimoji="0" lang="en-GB" sz="7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bg1"/>
        </a:buClr>
        <a:buSzPct val="50000"/>
        <a:buFont typeface="Arial" pitchFamily="34" charset="0"/>
        <a:buNone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23888" indent="-17621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24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077913" indent="-16351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588" indent="-153988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73263" indent="-14446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Planning access for coach transport in Europe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err="1" smtClean="0"/>
              <a:t>Rémi</a:t>
            </a:r>
            <a:r>
              <a:rPr lang="en-GB" dirty="0" smtClean="0"/>
              <a:t> Lebeda</a:t>
            </a:r>
          </a:p>
          <a:p>
            <a:r>
              <a:rPr lang="da-DK" sz="1600" i="1" dirty="0" smtClean="0"/>
              <a:t>EU Fiscal &amp; Legal Affairs</a:t>
            </a:r>
          </a:p>
          <a:p>
            <a:r>
              <a:rPr lang="da-DK" sz="1600" i="1" dirty="0" smtClean="0"/>
              <a:t>IRU Permanent Delegation to the EU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Agenda</a:t>
            </a:r>
            <a:endParaRPr lang="fr-CH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1340768"/>
            <a:ext cx="8208912" cy="4824536"/>
          </a:xfrm>
          <a:prstGeom prst="rect">
            <a:avLst/>
          </a:prstGeom>
          <a:noFill/>
          <a:effectLst/>
        </p:spPr>
        <p:txBody>
          <a:bodyPr wrap="square" rtlCol="0">
            <a:normAutofit/>
          </a:bodyPr>
          <a:lstStyle/>
          <a:p>
            <a:pPr marL="400050" indent="-400050">
              <a:buFont typeface="+mj-lt"/>
              <a:buAutoNum type="romanUcPeriod"/>
            </a:pPr>
            <a:endParaRPr lang="en-GB" sz="2400" b="1" baseline="0" dirty="0" smtClean="0">
              <a:solidFill>
                <a:schemeClr val="accent1"/>
              </a:solidFill>
            </a:endParaRPr>
          </a:p>
          <a:p>
            <a:pPr marL="571500" indent="-571500">
              <a:buFont typeface="+mj-lt"/>
              <a:buAutoNum type="romanUcPeriod"/>
            </a:pPr>
            <a:r>
              <a:rPr lang="en-GB" sz="2800" b="1" baseline="0" dirty="0" smtClean="0">
                <a:solidFill>
                  <a:schemeClr val="accent1"/>
                </a:solidFill>
              </a:rPr>
              <a:t>Case study</a:t>
            </a:r>
            <a:r>
              <a:rPr lang="en-GB" sz="2800" b="1" dirty="0" smtClean="0">
                <a:solidFill>
                  <a:schemeClr val="accent1"/>
                </a:solidFill>
              </a:rPr>
              <a:t>: “a</a:t>
            </a:r>
            <a:r>
              <a:rPr lang="en-GB" sz="2800" b="1" baseline="0" dirty="0" smtClean="0">
                <a:solidFill>
                  <a:schemeClr val="accent1"/>
                </a:solidFill>
              </a:rPr>
              <a:t> certain Member State”</a:t>
            </a:r>
          </a:p>
          <a:p>
            <a:pPr marL="400050" indent="-400050">
              <a:buFont typeface="+mj-lt"/>
              <a:buAutoNum type="romanUcPeriod"/>
            </a:pPr>
            <a:endParaRPr lang="en-GB" sz="2800" b="1" baseline="0" dirty="0" smtClean="0">
              <a:solidFill>
                <a:schemeClr val="accent1"/>
              </a:solidFill>
            </a:endParaRPr>
          </a:p>
          <a:p>
            <a:pPr marL="857250" lvl="1" indent="-400050">
              <a:buFont typeface="+mj-lt"/>
              <a:buAutoNum type="romanLcPeriod"/>
            </a:pPr>
            <a:r>
              <a:rPr lang="en-GB" sz="2800" b="1" dirty="0" smtClean="0"/>
              <a:t>Description of the legal framework (European, national, local)</a:t>
            </a:r>
          </a:p>
          <a:p>
            <a:pPr marL="857250" lvl="1" indent="-400050">
              <a:buFont typeface="+mj-lt"/>
              <a:buAutoNum type="romanLcPeriod"/>
            </a:pPr>
            <a:r>
              <a:rPr lang="en-GB" sz="2800" b="1" dirty="0" smtClean="0"/>
              <a:t>Lessons learned from European coach operators’ survey</a:t>
            </a:r>
          </a:p>
          <a:p>
            <a:pPr marL="857250" lvl="1" indent="-400050">
              <a:buFont typeface="+mj-lt"/>
              <a:buAutoNum type="romanLcPeriod"/>
            </a:pPr>
            <a:endParaRPr lang="en-GB" sz="2800" b="1" dirty="0" smtClean="0">
              <a:solidFill>
                <a:schemeClr val="accent1"/>
              </a:solidFill>
            </a:endParaRPr>
          </a:p>
          <a:p>
            <a:pPr marL="400050" indent="-400050">
              <a:buFont typeface="+mj-lt"/>
              <a:buAutoNum type="romanUcPeriod"/>
            </a:pPr>
            <a:r>
              <a:rPr lang="en-GB" sz="2800" b="1" baseline="0" dirty="0" smtClean="0">
                <a:solidFill>
                  <a:schemeClr val="accent1"/>
                </a:solidFill>
              </a:rPr>
              <a:t>IRU proposals</a:t>
            </a:r>
          </a:p>
          <a:p>
            <a:pPr marL="400050" indent="-400050">
              <a:buFont typeface="+mj-lt"/>
              <a:buAutoNum type="romanUcPeriod"/>
            </a:pPr>
            <a:endParaRPr lang="en-GB" sz="2800" b="1" baseline="0" dirty="0" smtClean="0">
              <a:solidFill>
                <a:schemeClr val="accent1"/>
              </a:solidFill>
            </a:endParaRPr>
          </a:p>
          <a:p>
            <a:pPr marL="400050" indent="-400050">
              <a:buFont typeface="+mj-lt"/>
              <a:buAutoNum type="romanUcPeriod"/>
            </a:pPr>
            <a:r>
              <a:rPr lang="en-GB" sz="2800" b="1" dirty="0" smtClean="0">
                <a:solidFill>
                  <a:schemeClr val="accent1"/>
                </a:solidFill>
              </a:rPr>
              <a:t>Conclusions</a:t>
            </a:r>
            <a:endParaRPr lang="en-GB" sz="2800" b="1" baseline="0" dirty="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Case study: “a certain Member State”</a:t>
            </a:r>
            <a:endParaRPr lang="en-GB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1340768"/>
            <a:ext cx="8208912" cy="4824536"/>
          </a:xfrm>
          <a:prstGeom prst="rect">
            <a:avLst/>
          </a:prstGeom>
          <a:noFill/>
          <a:effectLst/>
        </p:spPr>
        <p:txBody>
          <a:bodyPr wrap="square" rtlCol="0">
            <a:normAutofit lnSpcReduction="10000"/>
          </a:bodyPr>
          <a:lstStyle/>
          <a:p>
            <a:pPr marL="400050" indent="-400050"/>
            <a:r>
              <a:rPr lang="fr-FR" sz="2400" b="1" u="sng" dirty="0" smtClean="0">
                <a:solidFill>
                  <a:schemeClr val="accent1"/>
                </a:solidFill>
              </a:rPr>
              <a:t>EU </a:t>
            </a:r>
            <a:r>
              <a:rPr lang="fr-FR" sz="2400" b="1" u="sng" dirty="0" err="1" smtClean="0">
                <a:solidFill>
                  <a:schemeClr val="accent1"/>
                </a:solidFill>
              </a:rPr>
              <a:t>legal</a:t>
            </a:r>
            <a:r>
              <a:rPr lang="fr-FR" sz="2400" b="1" u="sng" dirty="0" smtClean="0">
                <a:solidFill>
                  <a:schemeClr val="accent1"/>
                </a:solidFill>
              </a:rPr>
              <a:t> </a:t>
            </a:r>
            <a:r>
              <a:rPr lang="fr-FR" sz="2400" b="1" u="sng" dirty="0" err="1" smtClean="0">
                <a:solidFill>
                  <a:schemeClr val="accent1"/>
                </a:solidFill>
              </a:rPr>
              <a:t>framework</a:t>
            </a:r>
            <a:r>
              <a:rPr lang="fr-FR" sz="2400" b="1" u="sng" dirty="0" smtClean="0">
                <a:solidFill>
                  <a:schemeClr val="accent1"/>
                </a:solidFill>
              </a:rPr>
              <a:t>:</a:t>
            </a:r>
          </a:p>
          <a:p>
            <a:pPr marL="400050" indent="-400050"/>
            <a:endParaRPr lang="fr-FR" baseline="0" dirty="0" smtClean="0"/>
          </a:p>
          <a:p>
            <a:pPr marL="400050" indent="-400050">
              <a:buFont typeface="Wingdings" pitchFamily="2" charset="2"/>
              <a:buChar char="ü"/>
            </a:pPr>
            <a:r>
              <a:rPr lang="en-US" dirty="0" smtClean="0"/>
              <a:t>“A high level of protection and improvement of the quality of the environment”</a:t>
            </a:r>
          </a:p>
          <a:p>
            <a:pPr marL="400050" indent="-400050">
              <a:buFont typeface="Wingdings" pitchFamily="2" charset="2"/>
              <a:buChar char="ü"/>
            </a:pPr>
            <a:endParaRPr lang="en-US" dirty="0" smtClean="0"/>
          </a:p>
          <a:p>
            <a:pPr marL="400050" indent="-400050">
              <a:buFont typeface="Wingdings" pitchFamily="2" charset="2"/>
              <a:buChar char="ü"/>
            </a:pPr>
            <a:r>
              <a:rPr lang="en-US" dirty="0" smtClean="0"/>
              <a:t>“Objective of reducing the negative impact of transport should be achieved without imposing </a:t>
            </a:r>
            <a:r>
              <a:rPr lang="en-US" sz="2000" b="1" dirty="0" smtClean="0">
                <a:solidFill>
                  <a:schemeClr val="accent1"/>
                </a:solidFill>
              </a:rPr>
              <a:t>disproportionate obstacles </a:t>
            </a:r>
            <a:r>
              <a:rPr lang="en-US" dirty="0" smtClean="0"/>
              <a:t>to the freedom of movement, in the interest of a sound economic growth and the proper functioning of the Internal Market”</a:t>
            </a:r>
          </a:p>
          <a:p>
            <a:pPr marL="400050" indent="-400050"/>
            <a:endParaRPr lang="en-US" i="1" baseline="0" dirty="0" smtClean="0"/>
          </a:p>
          <a:p>
            <a:pPr marL="400050" indent="-400050"/>
            <a:r>
              <a:rPr lang="en-US" sz="2400" b="1" u="sng" dirty="0" smtClean="0">
                <a:solidFill>
                  <a:schemeClr val="accent1"/>
                </a:solidFill>
              </a:rPr>
              <a:t>National legal framework:</a:t>
            </a:r>
            <a:endParaRPr lang="en-US" sz="2400" b="1" u="sng" baseline="0" dirty="0" smtClean="0">
              <a:solidFill>
                <a:schemeClr val="accent1"/>
              </a:solidFill>
            </a:endParaRPr>
          </a:p>
          <a:p>
            <a:pPr marL="400050" indent="-400050"/>
            <a:endParaRPr lang="en-US" i="1" baseline="0" dirty="0" smtClean="0"/>
          </a:p>
          <a:p>
            <a:pPr marL="400050" indent="-400050">
              <a:buFont typeface="Wingdings" pitchFamily="2" charset="2"/>
              <a:buChar char="ü"/>
            </a:pPr>
            <a:r>
              <a:rPr lang="en-US" dirty="0" smtClean="0"/>
              <a:t>“Access restrictions for </a:t>
            </a:r>
            <a:r>
              <a:rPr lang="en-US" sz="2000" b="1" dirty="0" smtClean="0">
                <a:solidFill>
                  <a:schemeClr val="accent1"/>
                </a:solidFill>
              </a:rPr>
              <a:t>proven and justified </a:t>
            </a:r>
            <a:r>
              <a:rPr lang="en-US" dirty="0" smtClean="0"/>
              <a:t>reasons of preventing pollution and protection of the artistic, environmental and natural heritage…</a:t>
            </a:r>
          </a:p>
          <a:p>
            <a:pPr marL="400050" indent="-400050">
              <a:buFont typeface="Wingdings" pitchFamily="2" charset="2"/>
              <a:buChar char="ü"/>
            </a:pPr>
            <a:endParaRPr lang="en-US" i="1" dirty="0" smtClean="0"/>
          </a:p>
          <a:p>
            <a:pPr marL="400050" indent="-400050">
              <a:buFont typeface="Wingdings" pitchFamily="2" charset="2"/>
              <a:buChar char="ü"/>
            </a:pPr>
            <a:r>
              <a:rPr lang="en-US" dirty="0" smtClean="0"/>
              <a:t>… only after adoption of </a:t>
            </a:r>
            <a:r>
              <a:rPr lang="en-US" sz="2000" b="1" dirty="0" smtClean="0">
                <a:solidFill>
                  <a:schemeClr val="accent1"/>
                </a:solidFill>
              </a:rPr>
              <a:t>urban mobility plan or impact study</a:t>
            </a:r>
            <a:r>
              <a:rPr lang="en-US" dirty="0" smtClean="0"/>
              <a:t>”</a:t>
            </a:r>
            <a:endParaRPr lang="fr-FR" baseline="0" dirty="0" smtClean="0">
              <a:solidFill>
                <a:schemeClr val="accent1"/>
              </a:solidFill>
            </a:endParaRPr>
          </a:p>
          <a:p>
            <a:r>
              <a:rPr lang="fr-FR" sz="1800" dirty="0" smtClean="0">
                <a:solidFill>
                  <a:schemeClr val="tx1"/>
                </a:solidFill>
              </a:rPr>
              <a:t>	</a:t>
            </a:r>
            <a:endParaRPr lang="fr-CH" sz="1800" baseline="0" dirty="0" err="1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Case study: “a certain Member State”</a:t>
            </a:r>
            <a:endParaRPr lang="en-GB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1196752"/>
            <a:ext cx="8208912" cy="5184576"/>
          </a:xfrm>
          <a:prstGeom prst="rect">
            <a:avLst/>
          </a:prstGeom>
          <a:noFill/>
          <a:effectLst/>
        </p:spPr>
        <p:txBody>
          <a:bodyPr wrap="square" rtlCol="0">
            <a:normAutofit fontScale="62500" lnSpcReduction="20000"/>
          </a:bodyPr>
          <a:lstStyle/>
          <a:p>
            <a:pPr marL="400050" indent="-400050"/>
            <a:r>
              <a:rPr lang="en-GB" sz="3500" b="1" u="sng" dirty="0" smtClean="0"/>
              <a:t>Features of the implemented measures at local level:</a:t>
            </a:r>
          </a:p>
          <a:p>
            <a:pPr marL="400050" indent="-400050"/>
            <a:endParaRPr lang="en-GB" sz="2600" dirty="0" smtClean="0"/>
          </a:p>
          <a:p>
            <a:pPr marL="400050" indent="-400050">
              <a:buFont typeface="Wingdings" pitchFamily="2" charset="2"/>
              <a:buChar char="ü"/>
            </a:pPr>
            <a:r>
              <a:rPr lang="en-GB" sz="2600" dirty="0" smtClean="0"/>
              <a:t>Type of access restriction:</a:t>
            </a:r>
          </a:p>
          <a:p>
            <a:pPr marL="400050" indent="-400050">
              <a:buFont typeface="Wingdings" pitchFamily="2" charset="2"/>
              <a:buChar char="ü"/>
            </a:pPr>
            <a:endParaRPr lang="en-GB" sz="2600" dirty="0" smtClean="0"/>
          </a:p>
          <a:p>
            <a:pPr marL="857250" lvl="1" indent="-400050">
              <a:buFont typeface="Wingdings" pitchFamily="2" charset="2"/>
              <a:buChar char="ü"/>
            </a:pPr>
            <a:r>
              <a:rPr lang="en-GB" sz="2600" dirty="0" smtClean="0">
                <a:solidFill>
                  <a:schemeClr val="accent1"/>
                </a:solidFill>
              </a:rPr>
              <a:t>“Bus access fee” (cars exempted)</a:t>
            </a:r>
          </a:p>
          <a:p>
            <a:pPr marL="857250" lvl="1" indent="-400050">
              <a:buFont typeface="Wingdings" pitchFamily="2" charset="2"/>
              <a:buChar char="ü"/>
            </a:pPr>
            <a:r>
              <a:rPr lang="en-GB" sz="2600" dirty="0" smtClean="0">
                <a:solidFill>
                  <a:schemeClr val="accent1"/>
                </a:solidFill>
              </a:rPr>
              <a:t>Up to 450 EUR per day</a:t>
            </a:r>
          </a:p>
          <a:p>
            <a:pPr marL="400050" indent="-400050">
              <a:buFont typeface="Wingdings" pitchFamily="2" charset="2"/>
              <a:buChar char="ü"/>
            </a:pPr>
            <a:endParaRPr lang="en-GB" sz="2600" dirty="0" smtClean="0"/>
          </a:p>
          <a:p>
            <a:pPr marL="400050" indent="-400050">
              <a:buFont typeface="Wingdings" pitchFamily="2" charset="2"/>
              <a:buChar char="ü"/>
            </a:pPr>
            <a:r>
              <a:rPr lang="en-GB" sz="2600" dirty="0" smtClean="0"/>
              <a:t>Compatibility with national framework:</a:t>
            </a:r>
          </a:p>
          <a:p>
            <a:pPr marL="400050" indent="-400050">
              <a:buFont typeface="Wingdings" pitchFamily="2" charset="2"/>
              <a:buChar char="ü"/>
            </a:pPr>
            <a:endParaRPr lang="en-GB" sz="2600" dirty="0" smtClean="0"/>
          </a:p>
          <a:p>
            <a:pPr marL="857250" lvl="1" indent="-400050">
              <a:buFont typeface="Wingdings" pitchFamily="2" charset="2"/>
              <a:buChar char="ü"/>
            </a:pPr>
            <a:r>
              <a:rPr lang="en-GB" sz="2600" dirty="0" smtClean="0">
                <a:solidFill>
                  <a:schemeClr val="accent1"/>
                </a:solidFill>
              </a:rPr>
              <a:t>Absence of mobility plan or impact study</a:t>
            </a:r>
          </a:p>
          <a:p>
            <a:pPr marL="857250" lvl="1" indent="-400050">
              <a:buFont typeface="Wingdings" pitchFamily="2" charset="2"/>
              <a:buChar char="ü"/>
            </a:pPr>
            <a:r>
              <a:rPr lang="en-GB" sz="2600" dirty="0" smtClean="0">
                <a:solidFill>
                  <a:schemeClr val="accent1"/>
                </a:solidFill>
              </a:rPr>
              <a:t>Covers entire urban area</a:t>
            </a:r>
          </a:p>
          <a:p>
            <a:pPr marL="400050" indent="-400050">
              <a:buFont typeface="Wingdings" pitchFamily="2" charset="2"/>
              <a:buChar char="ü"/>
            </a:pPr>
            <a:endParaRPr lang="en-GB" sz="2600" dirty="0" smtClean="0"/>
          </a:p>
          <a:p>
            <a:pPr marL="400050" indent="-400050">
              <a:buFont typeface="Wingdings" pitchFamily="2" charset="2"/>
              <a:buChar char="ü"/>
            </a:pPr>
            <a:r>
              <a:rPr lang="en-GB" sz="2600" dirty="0" smtClean="0"/>
              <a:t>Impact on foreign operators:</a:t>
            </a:r>
          </a:p>
          <a:p>
            <a:pPr marL="857250" lvl="1" indent="-400050">
              <a:buFont typeface="Wingdings" pitchFamily="2" charset="2"/>
              <a:buChar char="ü"/>
            </a:pPr>
            <a:endParaRPr lang="en-GB" sz="2600" dirty="0" smtClean="0"/>
          </a:p>
          <a:p>
            <a:pPr marL="857250" lvl="1" indent="-400050">
              <a:buFont typeface="Wingdings" pitchFamily="2" charset="2"/>
              <a:buChar char="ü"/>
            </a:pPr>
            <a:r>
              <a:rPr lang="en-GB" sz="2600" dirty="0" smtClean="0">
                <a:solidFill>
                  <a:schemeClr val="accent1"/>
                </a:solidFill>
              </a:rPr>
              <a:t>Totally unpredictable system (overnight modifications)</a:t>
            </a:r>
          </a:p>
          <a:p>
            <a:pPr marL="857250" lvl="1" indent="-400050">
              <a:buFont typeface="Wingdings" pitchFamily="2" charset="2"/>
              <a:buChar char="ü"/>
            </a:pPr>
            <a:r>
              <a:rPr lang="en-GB" sz="2600" dirty="0" smtClean="0">
                <a:solidFill>
                  <a:schemeClr val="accent1"/>
                </a:solidFill>
              </a:rPr>
              <a:t>Absence of online information</a:t>
            </a:r>
          </a:p>
          <a:p>
            <a:pPr marL="400050" indent="-400050">
              <a:buFont typeface="Wingdings" pitchFamily="2" charset="2"/>
              <a:buChar char="ü"/>
            </a:pPr>
            <a:endParaRPr lang="en-GB" sz="2600" dirty="0" smtClean="0"/>
          </a:p>
          <a:p>
            <a:pPr marL="400050" indent="-400050"/>
            <a:r>
              <a:rPr lang="en-GB" sz="3500" b="1" u="sng" dirty="0" smtClean="0"/>
              <a:t>Assessment of the IRU:</a:t>
            </a:r>
          </a:p>
          <a:p>
            <a:pPr marL="400050" indent="-400050"/>
            <a:endParaRPr lang="en-GB" sz="2600" dirty="0" smtClean="0"/>
          </a:p>
          <a:p>
            <a:pPr marL="400050" indent="-400050">
              <a:buFont typeface="Wingdings" pitchFamily="2" charset="2"/>
              <a:buChar char="Ø"/>
            </a:pPr>
            <a:r>
              <a:rPr lang="en-GB" sz="2900" b="1" i="1" dirty="0" smtClean="0">
                <a:solidFill>
                  <a:schemeClr val="accent1"/>
                </a:solidFill>
              </a:rPr>
              <a:t>Measures go beyond what is necessary to attain the objectives pursued</a:t>
            </a:r>
          </a:p>
          <a:p>
            <a:pPr marL="400050" indent="-400050">
              <a:buFont typeface="Wingdings" pitchFamily="2" charset="2"/>
              <a:buChar char="Ø"/>
            </a:pPr>
            <a:endParaRPr lang="en-GB" sz="2900" b="1" i="1" dirty="0" smtClean="0">
              <a:solidFill>
                <a:schemeClr val="accent1"/>
              </a:solidFill>
            </a:endParaRPr>
          </a:p>
          <a:p>
            <a:pPr marL="400050" indent="-400050">
              <a:buFont typeface="Wingdings" pitchFamily="2" charset="2"/>
              <a:buChar char="Ø"/>
            </a:pPr>
            <a:r>
              <a:rPr lang="en-GB" sz="2900" b="1" i="1" dirty="0" smtClean="0">
                <a:solidFill>
                  <a:schemeClr val="accent1"/>
                </a:solidFill>
              </a:rPr>
              <a:t>Measures perceived by coach operators as “safe revenue” for cities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Case study: “a certain Member State”</a:t>
            </a:r>
            <a:endParaRPr lang="en-GB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1196752"/>
            <a:ext cx="8208912" cy="5184576"/>
          </a:xfrm>
          <a:prstGeom prst="rect">
            <a:avLst/>
          </a:prstGeom>
          <a:noFill/>
          <a:effectLst/>
        </p:spPr>
        <p:txBody>
          <a:bodyPr wrap="square" rtlCol="0">
            <a:normAutofit fontScale="92500" lnSpcReduction="20000"/>
          </a:bodyPr>
          <a:lstStyle/>
          <a:p>
            <a:pPr marL="400050" indent="-400050"/>
            <a:r>
              <a:rPr lang="fr-FR" b="1" u="sng" dirty="0" err="1" smtClean="0"/>
              <a:t>German</a:t>
            </a:r>
            <a:r>
              <a:rPr lang="fr-FR" b="1" u="sng" dirty="0" smtClean="0"/>
              <a:t> coach </a:t>
            </a:r>
            <a:r>
              <a:rPr lang="fr-FR" b="1" u="sng" dirty="0" err="1" smtClean="0"/>
              <a:t>operators</a:t>
            </a:r>
            <a:r>
              <a:rPr lang="fr-FR" b="1" u="sng" dirty="0" smtClean="0"/>
              <a:t>:</a:t>
            </a:r>
          </a:p>
          <a:p>
            <a:pPr marL="400050" indent="-400050"/>
            <a:endParaRPr lang="fr-FR" baseline="0" dirty="0" smtClean="0"/>
          </a:p>
          <a:p>
            <a:pPr marL="400050" indent="-400050">
              <a:buFont typeface="Wingdings" pitchFamily="2" charset="2"/>
              <a:buChar char="ü"/>
            </a:pPr>
            <a:r>
              <a:rPr lang="en-US" dirty="0" smtClean="0">
                <a:solidFill>
                  <a:schemeClr val="accent1"/>
                </a:solidFill>
              </a:rPr>
              <a:t>While total number of tours is steadily increasing, number of tours to this Member State is decreasing</a:t>
            </a:r>
          </a:p>
          <a:p>
            <a:pPr marL="400050" indent="-400050">
              <a:buFont typeface="Wingdings" pitchFamily="2" charset="2"/>
              <a:buChar char="ü"/>
            </a:pPr>
            <a:r>
              <a:rPr lang="en-US" dirty="0" smtClean="0">
                <a:solidFill>
                  <a:schemeClr val="accent1"/>
                </a:solidFill>
              </a:rPr>
              <a:t>78% reduced number of tours because of bus access fees</a:t>
            </a:r>
          </a:p>
          <a:p>
            <a:pPr marL="400050" indent="-400050">
              <a:buFont typeface="Wingdings" pitchFamily="2" charset="2"/>
              <a:buChar char="ü"/>
            </a:pPr>
            <a:r>
              <a:rPr lang="en-US" dirty="0" smtClean="0">
                <a:solidFill>
                  <a:schemeClr val="accent1"/>
                </a:solidFill>
              </a:rPr>
              <a:t>22% passed additional costs on customers</a:t>
            </a:r>
          </a:p>
          <a:p>
            <a:pPr marL="400050" indent="-400050"/>
            <a:endParaRPr lang="en-US" i="1" baseline="0" dirty="0" smtClean="0"/>
          </a:p>
          <a:p>
            <a:pPr marL="400050" indent="-400050"/>
            <a:r>
              <a:rPr lang="en-US" b="1" u="sng" dirty="0" smtClean="0"/>
              <a:t>Austrian coach operators:</a:t>
            </a:r>
            <a:endParaRPr lang="en-US" b="1" u="sng" baseline="0" dirty="0" smtClean="0"/>
          </a:p>
          <a:p>
            <a:pPr marL="400050" indent="-400050"/>
            <a:endParaRPr lang="en-US" i="1" baseline="0" dirty="0" smtClean="0"/>
          </a:p>
          <a:p>
            <a:pPr marL="400050" indent="-400050">
              <a:buFont typeface="Wingdings" pitchFamily="2" charset="2"/>
              <a:buChar char="ü"/>
            </a:pPr>
            <a:r>
              <a:rPr lang="en-US" dirty="0" smtClean="0">
                <a:solidFill>
                  <a:schemeClr val="accent1"/>
                </a:solidFill>
              </a:rPr>
              <a:t>83% reduced number of tours because of bus access fees</a:t>
            </a:r>
            <a:endParaRPr lang="en-US" i="1" dirty="0" smtClean="0">
              <a:solidFill>
                <a:schemeClr val="accent1"/>
              </a:solidFill>
            </a:endParaRPr>
          </a:p>
          <a:p>
            <a:pPr marL="400050" indent="-400050">
              <a:buFont typeface="Wingdings" pitchFamily="2" charset="2"/>
              <a:buChar char="ü"/>
            </a:pPr>
            <a:r>
              <a:rPr lang="en-US" dirty="0" smtClean="0">
                <a:solidFill>
                  <a:schemeClr val="accent1"/>
                </a:solidFill>
              </a:rPr>
              <a:t>17% passed additional costs to customers</a:t>
            </a:r>
            <a:endParaRPr lang="en-US" i="1" dirty="0" smtClean="0">
              <a:solidFill>
                <a:schemeClr val="accent1"/>
              </a:solidFill>
            </a:endParaRPr>
          </a:p>
          <a:p>
            <a:pPr marL="400050" indent="-400050">
              <a:buFont typeface="Wingdings" pitchFamily="2" charset="2"/>
              <a:buChar char="ü"/>
            </a:pPr>
            <a:endParaRPr lang="en-US" i="1" baseline="0" dirty="0" smtClean="0"/>
          </a:p>
          <a:p>
            <a:pPr marL="400050" indent="-400050"/>
            <a:r>
              <a:rPr lang="en-US" b="1" u="sng" dirty="0" smtClean="0"/>
              <a:t>French coach operators:</a:t>
            </a:r>
          </a:p>
          <a:p>
            <a:pPr marL="400050" indent="-400050"/>
            <a:endParaRPr lang="en-US" baseline="0" dirty="0" smtClean="0"/>
          </a:p>
          <a:p>
            <a:pPr marL="400050" indent="-400050">
              <a:buFont typeface="Wingdings" pitchFamily="2" charset="2"/>
              <a:buChar char="ü"/>
            </a:pPr>
            <a:r>
              <a:rPr lang="en-US" dirty="0" smtClean="0">
                <a:solidFill>
                  <a:schemeClr val="accent1"/>
                </a:solidFill>
              </a:rPr>
              <a:t>Bus access fees represent up to 10% of total price (of the total service, including other tourist activities, can be up to 40% of the transport service)</a:t>
            </a:r>
          </a:p>
          <a:p>
            <a:pPr marL="400050" indent="-400050">
              <a:buFont typeface="Wingdings" pitchFamily="2" charset="2"/>
              <a:buChar char="ü"/>
            </a:pPr>
            <a:endParaRPr lang="en-US" baseline="0" dirty="0" smtClean="0"/>
          </a:p>
          <a:p>
            <a:pPr marL="400050" indent="-400050" algn="ctr"/>
            <a:r>
              <a:rPr lang="en-US" b="1" u="sng" dirty="0" smtClean="0">
                <a:solidFill>
                  <a:schemeClr val="tx2"/>
                </a:solidFill>
              </a:rPr>
              <a:t>Conclusions:</a:t>
            </a:r>
          </a:p>
          <a:p>
            <a:pPr marL="400050" indent="-400050"/>
            <a:endParaRPr lang="en-US" sz="2200" b="1" dirty="0" smtClean="0">
              <a:solidFill>
                <a:schemeClr val="accent1"/>
              </a:solidFill>
            </a:endParaRPr>
          </a:p>
          <a:p>
            <a:pPr marL="400050" indent="-400050" algn="ctr"/>
            <a:r>
              <a:rPr lang="en-US" sz="2200" b="1" dirty="0" smtClean="0">
                <a:solidFill>
                  <a:schemeClr val="accent1"/>
                </a:solidFill>
              </a:rPr>
              <a:t>Impact either on coach companies or on travelers</a:t>
            </a:r>
          </a:p>
          <a:p>
            <a:pPr marL="400050" indent="-400050" algn="ctr"/>
            <a:r>
              <a:rPr lang="en-US" sz="2200" b="1" smtClean="0">
                <a:solidFill>
                  <a:schemeClr val="accent1"/>
                </a:solidFill>
              </a:rPr>
              <a:t>Mostly non-nationals </a:t>
            </a:r>
            <a:r>
              <a:rPr lang="en-US" sz="2200" b="1" dirty="0" smtClean="0">
                <a:solidFill>
                  <a:schemeClr val="accent1"/>
                </a:solidFill>
              </a:rPr>
              <a:t>are affected</a:t>
            </a:r>
          </a:p>
          <a:p>
            <a:pPr marL="400050" indent="-400050">
              <a:buFont typeface="Wingdings" pitchFamily="2" charset="2"/>
              <a:buChar char="Ø"/>
            </a:pPr>
            <a:endParaRPr lang="en-US" sz="2200" b="1" dirty="0" smtClean="0">
              <a:solidFill>
                <a:schemeClr val="accent1"/>
              </a:solidFill>
            </a:endParaRPr>
          </a:p>
          <a:p>
            <a:pPr marL="400050" indent="-400050" algn="ctr"/>
            <a:r>
              <a:rPr lang="en-US" sz="2200" b="1" i="1" dirty="0" smtClean="0">
                <a:solidFill>
                  <a:schemeClr val="accent1"/>
                </a:solidFill>
              </a:rPr>
              <a:t>IRU complaint to the European Commission</a:t>
            </a:r>
            <a:endParaRPr lang="fr-FR" sz="2200" b="1" i="1" baseline="0" dirty="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IRU Recommendations</a:t>
            </a:r>
            <a:endParaRPr lang="en-GB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1340768"/>
            <a:ext cx="8208912" cy="4824536"/>
          </a:xfrm>
          <a:prstGeom prst="rect">
            <a:avLst/>
          </a:prstGeom>
          <a:noFill/>
          <a:effectLst/>
        </p:spPr>
        <p:txBody>
          <a:bodyPr wrap="square" rtlCol="0">
            <a:normAutofit lnSpcReduction="10000"/>
          </a:bodyPr>
          <a:lstStyle/>
          <a:p>
            <a:pPr algn="ctr"/>
            <a:r>
              <a:rPr lang="en-GB" sz="2400" b="1" u="sng" dirty="0" smtClean="0"/>
              <a:t>EU-wide guidelines on the introduction and operation of urban access restriction schemes</a:t>
            </a:r>
          </a:p>
          <a:p>
            <a:endParaRPr lang="en-GB" dirty="0" smtClean="0"/>
          </a:p>
          <a:p>
            <a:r>
              <a:rPr lang="en-GB" b="1" u="sng" dirty="0" smtClean="0">
                <a:solidFill>
                  <a:schemeClr val="accent1"/>
                </a:solidFill>
              </a:rPr>
              <a:t>Guiding principles:</a:t>
            </a:r>
          </a:p>
          <a:p>
            <a:endParaRPr lang="en-GB" dirty="0" smtClean="0"/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 Transparency</a:t>
            </a:r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 Long-term planning</a:t>
            </a:r>
          </a:p>
          <a:p>
            <a:endParaRPr lang="en-GB" sz="1800" baseline="0" dirty="0" smtClean="0">
              <a:solidFill>
                <a:schemeClr val="tx1"/>
              </a:solidFill>
            </a:endParaRPr>
          </a:p>
          <a:p>
            <a:r>
              <a:rPr lang="en-GB" b="1" u="sng" dirty="0" smtClean="0">
                <a:solidFill>
                  <a:schemeClr val="accent1"/>
                </a:solidFill>
              </a:rPr>
              <a:t>Scope:</a:t>
            </a:r>
          </a:p>
          <a:p>
            <a:endParaRPr lang="en-GB" dirty="0" smtClean="0"/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 Conditions applicable to come to a decision on introducing access restrictions</a:t>
            </a:r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 Conditions and procedures applicable to the implementation of access restrictions</a:t>
            </a:r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 Operation and main features of access restrictions 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Conclusions</a:t>
            </a:r>
            <a:endParaRPr lang="fr-CH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1196752"/>
            <a:ext cx="8208912" cy="5184576"/>
          </a:xfrm>
          <a:prstGeom prst="rect">
            <a:avLst/>
          </a:prstGeom>
          <a:noFill/>
          <a:effectLst/>
        </p:spPr>
        <p:txBody>
          <a:bodyPr wrap="square" rtlCol="0">
            <a:normAutofit/>
          </a:bodyPr>
          <a:lstStyle/>
          <a:p>
            <a:pPr algn="ctr"/>
            <a:r>
              <a:rPr lang="en-GB" sz="3200" b="1" baseline="0" dirty="0" smtClean="0">
                <a:solidFill>
                  <a:schemeClr val="accent1"/>
                </a:solidFill>
              </a:rPr>
              <a:t>Cooperation</a:t>
            </a:r>
            <a:r>
              <a:rPr lang="en-GB" sz="3200" b="1" dirty="0" smtClean="0">
                <a:solidFill>
                  <a:schemeClr val="accent1"/>
                </a:solidFill>
              </a:rPr>
              <a:t> is key!</a:t>
            </a:r>
          </a:p>
          <a:p>
            <a:endParaRPr lang="en-GB" baseline="0" dirty="0" smtClean="0"/>
          </a:p>
          <a:p>
            <a:pPr>
              <a:buFont typeface="Wingdings" pitchFamily="2" charset="2"/>
              <a:buChar char="ü"/>
            </a:pPr>
            <a:r>
              <a:rPr lang="en-GB" b="1" u="sng" dirty="0" smtClean="0">
                <a:solidFill>
                  <a:schemeClr val="tx2"/>
                </a:solidFill>
              </a:rPr>
              <a:t> </a:t>
            </a:r>
            <a:r>
              <a:rPr lang="en-GB" sz="2400" b="1" u="sng" dirty="0" smtClean="0">
                <a:solidFill>
                  <a:schemeClr val="tx2"/>
                </a:solidFill>
              </a:rPr>
              <a:t>Consultation:</a:t>
            </a:r>
          </a:p>
          <a:p>
            <a:pPr>
              <a:buFont typeface="Wingdings" pitchFamily="2" charset="2"/>
              <a:buChar char="ü"/>
            </a:pPr>
            <a:endParaRPr lang="en-GB" sz="2400" baseline="0" dirty="0" smtClean="0"/>
          </a:p>
          <a:p>
            <a:pPr algn="ctr"/>
            <a:r>
              <a:rPr lang="en-GB" sz="2400" b="1" i="1" baseline="0" dirty="0" smtClean="0">
                <a:solidFill>
                  <a:schemeClr val="accent1"/>
                </a:solidFill>
              </a:rPr>
              <a:t>To</a:t>
            </a:r>
            <a:r>
              <a:rPr lang="en-GB" sz="2400" b="1" i="1" dirty="0" smtClean="0">
                <a:solidFill>
                  <a:schemeClr val="accent1"/>
                </a:solidFill>
              </a:rPr>
              <a:t> ensure acceptability of rules</a:t>
            </a:r>
          </a:p>
          <a:p>
            <a:endParaRPr lang="en-GB" sz="2400" baseline="0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en-GB" sz="2400" b="1" u="sng" dirty="0" smtClean="0">
                <a:solidFill>
                  <a:schemeClr val="tx2"/>
                </a:solidFill>
              </a:rPr>
              <a:t> Information:</a:t>
            </a:r>
          </a:p>
          <a:p>
            <a:endParaRPr lang="en-GB" sz="2400" dirty="0" smtClean="0"/>
          </a:p>
          <a:p>
            <a:pPr algn="ctr"/>
            <a:r>
              <a:rPr lang="en-GB" sz="2400" b="1" i="1" baseline="0" dirty="0" smtClean="0">
                <a:solidFill>
                  <a:schemeClr val="accent1"/>
                </a:solidFill>
              </a:rPr>
              <a:t>Local decisions have repercussions</a:t>
            </a:r>
            <a:r>
              <a:rPr lang="en-GB" sz="2400" b="1" i="1" dirty="0" smtClean="0">
                <a:solidFill>
                  <a:schemeClr val="accent1"/>
                </a:solidFill>
              </a:rPr>
              <a:t> across the whole EU and beyond</a:t>
            </a:r>
          </a:p>
          <a:p>
            <a:endParaRPr lang="en-GB" sz="2400" b="1" i="1" dirty="0" smtClean="0">
              <a:solidFill>
                <a:schemeClr val="accent1"/>
              </a:solidFill>
            </a:endParaRPr>
          </a:p>
          <a:p>
            <a:pPr algn="ctr"/>
            <a:r>
              <a:rPr lang="en-GB" sz="2400" b="1" i="1" dirty="0" smtClean="0">
                <a:solidFill>
                  <a:schemeClr val="accent1"/>
                </a:solidFill>
              </a:rPr>
              <a:t>Coach operators need legal and contractual certainty and predictability </a:t>
            </a:r>
            <a:endParaRPr lang="en-GB" sz="2400" b="1" i="1" baseline="0" dirty="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w Template  Watermark 4-3">
  <a:themeElements>
    <a:clrScheme name="IRU">
      <a:dk1>
        <a:srgbClr val="3F3F3F"/>
      </a:dk1>
      <a:lt1>
        <a:sysClr val="window" lastClr="FFFFFF"/>
      </a:lt1>
      <a:dk2>
        <a:srgbClr val="3F3F3F"/>
      </a:dk2>
      <a:lt2>
        <a:srgbClr val="FFFFFF"/>
      </a:lt2>
      <a:accent1>
        <a:srgbClr val="0059C2"/>
      </a:accent1>
      <a:accent2>
        <a:srgbClr val="5EB130"/>
      </a:accent2>
      <a:accent3>
        <a:srgbClr val="EB1719"/>
      </a:accent3>
      <a:accent4>
        <a:srgbClr val="7393B3"/>
      </a:accent4>
      <a:accent5>
        <a:srgbClr val="433C8B"/>
      </a:accent5>
      <a:accent6>
        <a:srgbClr val="E1DEDA"/>
      </a:accent6>
      <a:hlink>
        <a:srgbClr val="0059C2"/>
      </a:hlink>
      <a:folHlink>
        <a:srgbClr val="0059C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 w="6350">
          <a:solidFill>
            <a:schemeClr val="accent3"/>
          </a:solidFill>
        </a:ln>
      </a:spPr>
      <a:bodyPr rtlCol="0" anchor="ctr">
        <a:normAutofit/>
      </a:bodyPr>
      <a:lstStyle>
        <a:defPPr algn="ctr">
          <a:defRPr dirty="0" smtClean="0">
            <a:solidFill>
              <a:schemeClr val="accent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Passenger Transport">
  <a:themeElements>
    <a:clrScheme name="IRU">
      <a:dk1>
        <a:srgbClr val="3F3F3F"/>
      </a:dk1>
      <a:lt1>
        <a:sysClr val="window" lastClr="FFFFFF"/>
      </a:lt1>
      <a:dk2>
        <a:srgbClr val="3F3F3F"/>
      </a:dk2>
      <a:lt2>
        <a:srgbClr val="FFFFFF"/>
      </a:lt2>
      <a:accent1>
        <a:srgbClr val="0059C2"/>
      </a:accent1>
      <a:accent2>
        <a:srgbClr val="5EB130"/>
      </a:accent2>
      <a:accent3>
        <a:srgbClr val="EB1719"/>
      </a:accent3>
      <a:accent4>
        <a:srgbClr val="7393B3"/>
      </a:accent4>
      <a:accent5>
        <a:srgbClr val="433C8B"/>
      </a:accent5>
      <a:accent6>
        <a:srgbClr val="E1DEDA"/>
      </a:accent6>
      <a:hlink>
        <a:srgbClr val="0059C2"/>
      </a:hlink>
      <a:folHlink>
        <a:srgbClr val="0059C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6350">
          <a:noFill/>
        </a:ln>
        <a:effectLst/>
      </a:spPr>
      <a:bodyPr rtlCol="0" anchor="ctr">
        <a:normAutofit/>
      </a:bodyPr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effectLst/>
      </a:spPr>
      <a:bodyPr wrap="square" rtlCol="0">
        <a:normAutofit/>
      </a:bodyPr>
      <a:lstStyle>
        <a:defPPr>
          <a:defRPr sz="1800" baseline="0" dirty="0" err="1" smtClean="0">
            <a:solidFill>
              <a:schemeClr val="tx1"/>
            </a:solidFill>
          </a:defRPr>
        </a:defPPr>
      </a:lstStyle>
    </a:txDef>
  </a:objectDefaults>
  <a:extraClrSchemeLst/>
</a:theme>
</file>

<file path=ppt/theme/theme11.xml><?xml version="1.0" encoding="utf-8"?>
<a:theme xmlns:a="http://schemas.openxmlformats.org/drawingml/2006/main" name="1_Key messages 2">
  <a:themeElements>
    <a:clrScheme name="IRU">
      <a:dk1>
        <a:srgbClr val="3F3F3F"/>
      </a:dk1>
      <a:lt1>
        <a:sysClr val="window" lastClr="FFFFFF"/>
      </a:lt1>
      <a:dk2>
        <a:srgbClr val="3F3F3F"/>
      </a:dk2>
      <a:lt2>
        <a:srgbClr val="FFFFFF"/>
      </a:lt2>
      <a:accent1>
        <a:srgbClr val="0059C2"/>
      </a:accent1>
      <a:accent2>
        <a:srgbClr val="5EB130"/>
      </a:accent2>
      <a:accent3>
        <a:srgbClr val="EB1719"/>
      </a:accent3>
      <a:accent4>
        <a:srgbClr val="7393B3"/>
      </a:accent4>
      <a:accent5>
        <a:srgbClr val="433C8B"/>
      </a:accent5>
      <a:accent6>
        <a:srgbClr val="E1DEDA"/>
      </a:accent6>
      <a:hlink>
        <a:srgbClr val="0059C2"/>
      </a:hlink>
      <a:folHlink>
        <a:srgbClr val="0059C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 w="6350">
          <a:noFill/>
        </a:ln>
        <a:effectLst/>
      </a:spPr>
      <a:bodyPr rtlCol="0" anchor="ctr">
        <a:normAutofit/>
      </a:bodyPr>
      <a:lstStyle>
        <a:defPPr algn="ctr">
          <a:defRPr dirty="0" err="1" smtClean="0">
            <a:solidFill>
              <a:schemeClr val="accent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effectLst/>
      </a:spPr>
      <a:bodyPr wrap="square" rtlCol="0">
        <a:normAutofit/>
      </a:bodyPr>
      <a:lstStyle>
        <a:defPPr>
          <a:defRPr sz="1800" baseline="0" dirty="0" err="1" smtClean="0">
            <a:solidFill>
              <a:schemeClr val="accent4">
                <a:lumMod val="60000"/>
                <a:lumOff val="40000"/>
              </a:schemeClr>
            </a:solidFill>
          </a:defRPr>
        </a:defPPr>
      </a:lstStyle>
    </a:txDef>
  </a:objectDefaults>
  <a:extraClrSchemeLst/>
</a:theme>
</file>

<file path=ppt/theme/theme12.xml><?xml version="1.0" encoding="utf-8"?>
<a:theme xmlns:a="http://schemas.openxmlformats.org/drawingml/2006/main" name="Picture Slides">
  <a:themeElements>
    <a:clrScheme name="IRU">
      <a:dk1>
        <a:srgbClr val="3F3F3F"/>
      </a:dk1>
      <a:lt1>
        <a:sysClr val="window" lastClr="FFFFFF"/>
      </a:lt1>
      <a:dk2>
        <a:srgbClr val="3F3F3F"/>
      </a:dk2>
      <a:lt2>
        <a:srgbClr val="FFFFFF"/>
      </a:lt2>
      <a:accent1>
        <a:srgbClr val="0059C2"/>
      </a:accent1>
      <a:accent2>
        <a:srgbClr val="5EB130"/>
      </a:accent2>
      <a:accent3>
        <a:srgbClr val="EB1719"/>
      </a:accent3>
      <a:accent4>
        <a:srgbClr val="7393B3"/>
      </a:accent4>
      <a:accent5>
        <a:srgbClr val="433C8B"/>
      </a:accent5>
      <a:accent6>
        <a:srgbClr val="E1DEDA"/>
      </a:accent6>
      <a:hlink>
        <a:srgbClr val="0059C2"/>
      </a:hlink>
      <a:folHlink>
        <a:srgbClr val="0059C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6350">
          <a:noFill/>
        </a:ln>
        <a:effectLst/>
      </a:spPr>
      <a:bodyPr rtlCol="0" anchor="ctr">
        <a:normAutofit/>
      </a:bodyPr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effectLst/>
      </a:spPr>
      <a:bodyPr wrap="square" rtlCol="0">
        <a:normAutofit/>
      </a:bodyPr>
      <a:lstStyle>
        <a:defPPr>
          <a:defRPr sz="3200" baseline="0" dirty="0" smtClean="0">
            <a:solidFill>
              <a:schemeClr val="tx1"/>
            </a:solidFill>
          </a:defRPr>
        </a:defPPr>
      </a:lstStyle>
    </a:txDef>
  </a:objectDefaults>
  <a:extraClrSchemeLst/>
</a:theme>
</file>

<file path=ppt/theme/theme13.xml><?xml version="1.0" encoding="utf-8"?>
<a:theme xmlns:a="http://schemas.openxmlformats.org/drawingml/2006/main" name="Closure page">
  <a:themeElements>
    <a:clrScheme name="IRU">
      <a:dk1>
        <a:srgbClr val="3F3F3F"/>
      </a:dk1>
      <a:lt1>
        <a:sysClr val="window" lastClr="FFFFFF"/>
      </a:lt1>
      <a:dk2>
        <a:srgbClr val="3F3F3F"/>
      </a:dk2>
      <a:lt2>
        <a:srgbClr val="FFFFFF"/>
      </a:lt2>
      <a:accent1>
        <a:srgbClr val="0059C2"/>
      </a:accent1>
      <a:accent2>
        <a:srgbClr val="5EB130"/>
      </a:accent2>
      <a:accent3>
        <a:srgbClr val="EB1719"/>
      </a:accent3>
      <a:accent4>
        <a:srgbClr val="7393B3"/>
      </a:accent4>
      <a:accent5>
        <a:srgbClr val="433C8B"/>
      </a:accent5>
      <a:accent6>
        <a:srgbClr val="E1DEDA"/>
      </a:accent6>
      <a:hlink>
        <a:srgbClr val="0059C2"/>
      </a:hlink>
      <a:folHlink>
        <a:srgbClr val="0059C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6350">
          <a:solidFill>
            <a:schemeClr val="accent3"/>
          </a:solidFill>
        </a:ln>
        <a:effectLst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effectLst/>
      </a:spPr>
      <a:bodyPr wrap="square" rtlCol="0">
        <a:normAutofit/>
      </a:bodyPr>
      <a:lstStyle>
        <a:defPPr>
          <a:defRPr sz="1800" baseline="0" dirty="0" err="1" smtClean="0">
            <a:solidFill>
              <a:schemeClr val="tx1">
                <a:lumMod val="75000"/>
                <a:lumOff val="25000"/>
              </a:schemeClr>
            </a:solidFill>
          </a:defRPr>
        </a:defPPr>
      </a:lstStyle>
    </a:txDef>
  </a:objectDefaults>
  <a:extraClrSchemeLst/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s">
  <a:themeElements>
    <a:clrScheme name="IRU">
      <a:dk1>
        <a:srgbClr val="3F3F3F"/>
      </a:dk1>
      <a:lt1>
        <a:sysClr val="window" lastClr="FFFFFF"/>
      </a:lt1>
      <a:dk2>
        <a:srgbClr val="3F3F3F"/>
      </a:dk2>
      <a:lt2>
        <a:srgbClr val="FFFFFF"/>
      </a:lt2>
      <a:accent1>
        <a:srgbClr val="0059C2"/>
      </a:accent1>
      <a:accent2>
        <a:srgbClr val="5EB130"/>
      </a:accent2>
      <a:accent3>
        <a:srgbClr val="EB1719"/>
      </a:accent3>
      <a:accent4>
        <a:srgbClr val="7393B3"/>
      </a:accent4>
      <a:accent5>
        <a:srgbClr val="433C8B"/>
      </a:accent5>
      <a:accent6>
        <a:srgbClr val="E1DEDA"/>
      </a:accent6>
      <a:hlink>
        <a:srgbClr val="0059C2"/>
      </a:hlink>
      <a:folHlink>
        <a:srgbClr val="0059C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6350">
          <a:noFill/>
        </a:ln>
        <a:effectLst/>
      </a:spPr>
      <a:bodyPr rtlCol="0" anchor="ctr">
        <a:normAutofit/>
      </a:bodyPr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effectLst/>
      </a:spPr>
      <a:bodyPr wrap="square" rtlCol="0">
        <a:normAutofit/>
      </a:bodyPr>
      <a:lstStyle>
        <a:defPPr>
          <a:defRPr sz="1800" baseline="0" dirty="0" err="1" smtClean="0">
            <a:solidFill>
              <a:schemeClr val="tx1"/>
            </a:solidFill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Globe">
  <a:themeElements>
    <a:clrScheme name="IRU">
      <a:dk1>
        <a:srgbClr val="3F3F3F"/>
      </a:dk1>
      <a:lt1>
        <a:sysClr val="window" lastClr="FFFFFF"/>
      </a:lt1>
      <a:dk2>
        <a:srgbClr val="3F3F3F"/>
      </a:dk2>
      <a:lt2>
        <a:srgbClr val="FFFFFF"/>
      </a:lt2>
      <a:accent1>
        <a:srgbClr val="0059C2"/>
      </a:accent1>
      <a:accent2>
        <a:srgbClr val="5EB130"/>
      </a:accent2>
      <a:accent3>
        <a:srgbClr val="EB1719"/>
      </a:accent3>
      <a:accent4>
        <a:srgbClr val="7393B3"/>
      </a:accent4>
      <a:accent5>
        <a:srgbClr val="433C8B"/>
      </a:accent5>
      <a:accent6>
        <a:srgbClr val="E1DEDA"/>
      </a:accent6>
      <a:hlink>
        <a:srgbClr val="0059C2"/>
      </a:hlink>
      <a:folHlink>
        <a:srgbClr val="0059C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6350">
          <a:noFill/>
        </a:ln>
        <a:effectLst/>
      </a:spPr>
      <a:bodyPr rtlCol="0" anchor="ctr">
        <a:normAutofit/>
      </a:bodyPr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effectLst/>
      </a:spPr>
      <a:bodyPr wrap="square" rtlCol="0">
        <a:normAutofit/>
      </a:bodyPr>
      <a:lstStyle>
        <a:defPPr>
          <a:defRPr sz="1800" baseline="0" dirty="0" err="1" smtClean="0">
            <a:solidFill>
              <a:schemeClr val="tx1"/>
            </a:solidFill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Academy">
  <a:themeElements>
    <a:clrScheme name="IRU">
      <a:dk1>
        <a:srgbClr val="3F3F3F"/>
      </a:dk1>
      <a:lt1>
        <a:sysClr val="window" lastClr="FFFFFF"/>
      </a:lt1>
      <a:dk2>
        <a:srgbClr val="3F3F3F"/>
      </a:dk2>
      <a:lt2>
        <a:srgbClr val="FFFFFF"/>
      </a:lt2>
      <a:accent1>
        <a:srgbClr val="0059C2"/>
      </a:accent1>
      <a:accent2>
        <a:srgbClr val="5EB130"/>
      </a:accent2>
      <a:accent3>
        <a:srgbClr val="EB1719"/>
      </a:accent3>
      <a:accent4>
        <a:srgbClr val="7393B3"/>
      </a:accent4>
      <a:accent5>
        <a:srgbClr val="433C8B"/>
      </a:accent5>
      <a:accent6>
        <a:srgbClr val="E1DEDA"/>
      </a:accent6>
      <a:hlink>
        <a:srgbClr val="0059C2"/>
      </a:hlink>
      <a:folHlink>
        <a:srgbClr val="0059C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6350">
          <a:noFill/>
        </a:ln>
        <a:effectLst/>
      </a:spPr>
      <a:bodyPr rtlCol="0" anchor="ctr">
        <a:normAutofit/>
      </a:bodyPr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effectLst/>
      </a:spPr>
      <a:bodyPr wrap="square" rtlCol="0">
        <a:normAutofit/>
      </a:bodyPr>
      <a:lstStyle>
        <a:defPPr>
          <a:defRPr sz="1800" baseline="0" dirty="0" err="1" smtClean="0">
            <a:solidFill>
              <a:schemeClr val="tx1"/>
            </a:solidFill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TIR">
  <a:themeElements>
    <a:clrScheme name="IRU">
      <a:dk1>
        <a:srgbClr val="3F3F3F"/>
      </a:dk1>
      <a:lt1>
        <a:sysClr val="window" lastClr="FFFFFF"/>
      </a:lt1>
      <a:dk2>
        <a:srgbClr val="3F3F3F"/>
      </a:dk2>
      <a:lt2>
        <a:srgbClr val="FFFFFF"/>
      </a:lt2>
      <a:accent1>
        <a:srgbClr val="0059C2"/>
      </a:accent1>
      <a:accent2>
        <a:srgbClr val="5EB130"/>
      </a:accent2>
      <a:accent3>
        <a:srgbClr val="EB1719"/>
      </a:accent3>
      <a:accent4>
        <a:srgbClr val="7393B3"/>
      </a:accent4>
      <a:accent5>
        <a:srgbClr val="433C8B"/>
      </a:accent5>
      <a:accent6>
        <a:srgbClr val="E1DEDA"/>
      </a:accent6>
      <a:hlink>
        <a:srgbClr val="0059C2"/>
      </a:hlink>
      <a:folHlink>
        <a:srgbClr val="0059C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6350">
          <a:noFill/>
        </a:ln>
        <a:effectLst/>
      </a:spPr>
      <a:bodyPr rtlCol="0" anchor="ctr">
        <a:normAutofit/>
      </a:bodyPr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effectLst/>
      </a:spPr>
      <a:bodyPr wrap="square" rtlCol="0">
        <a:normAutofit/>
      </a:bodyPr>
      <a:lstStyle>
        <a:defPPr>
          <a:defRPr sz="1800" baseline="0" dirty="0" err="1" smtClean="0">
            <a:solidFill>
              <a:schemeClr val="tx1"/>
            </a:solidFill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Sustainable Development">
  <a:themeElements>
    <a:clrScheme name="IRU">
      <a:dk1>
        <a:srgbClr val="3F3F3F"/>
      </a:dk1>
      <a:lt1>
        <a:sysClr val="window" lastClr="FFFFFF"/>
      </a:lt1>
      <a:dk2>
        <a:srgbClr val="3F3F3F"/>
      </a:dk2>
      <a:lt2>
        <a:srgbClr val="FFFFFF"/>
      </a:lt2>
      <a:accent1>
        <a:srgbClr val="0059C2"/>
      </a:accent1>
      <a:accent2>
        <a:srgbClr val="5EB130"/>
      </a:accent2>
      <a:accent3>
        <a:srgbClr val="EB1719"/>
      </a:accent3>
      <a:accent4>
        <a:srgbClr val="7393B3"/>
      </a:accent4>
      <a:accent5>
        <a:srgbClr val="433C8B"/>
      </a:accent5>
      <a:accent6>
        <a:srgbClr val="E1DEDA"/>
      </a:accent6>
      <a:hlink>
        <a:srgbClr val="0059C2"/>
      </a:hlink>
      <a:folHlink>
        <a:srgbClr val="0059C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6350">
          <a:noFill/>
        </a:ln>
        <a:effectLst/>
      </a:spPr>
      <a:bodyPr rtlCol="0" anchor="ctr">
        <a:normAutofit/>
      </a:bodyPr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effectLst/>
      </a:spPr>
      <a:bodyPr wrap="square" rtlCol="0">
        <a:normAutofit/>
      </a:bodyPr>
      <a:lstStyle>
        <a:defPPr>
          <a:defRPr sz="1800" baseline="0" dirty="0" err="1" smtClean="0">
            <a:solidFill>
              <a:schemeClr val="tx1"/>
            </a:solidFill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Facilitation">
  <a:themeElements>
    <a:clrScheme name="IRU">
      <a:dk1>
        <a:srgbClr val="3F3F3F"/>
      </a:dk1>
      <a:lt1>
        <a:sysClr val="window" lastClr="FFFFFF"/>
      </a:lt1>
      <a:dk2>
        <a:srgbClr val="3F3F3F"/>
      </a:dk2>
      <a:lt2>
        <a:srgbClr val="FFFFFF"/>
      </a:lt2>
      <a:accent1>
        <a:srgbClr val="0059C2"/>
      </a:accent1>
      <a:accent2>
        <a:srgbClr val="5EB130"/>
      </a:accent2>
      <a:accent3>
        <a:srgbClr val="EB1719"/>
      </a:accent3>
      <a:accent4>
        <a:srgbClr val="7393B3"/>
      </a:accent4>
      <a:accent5>
        <a:srgbClr val="433C8B"/>
      </a:accent5>
      <a:accent6>
        <a:srgbClr val="E1DEDA"/>
      </a:accent6>
      <a:hlink>
        <a:srgbClr val="0059C2"/>
      </a:hlink>
      <a:folHlink>
        <a:srgbClr val="0059C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6350">
          <a:noFill/>
        </a:ln>
        <a:effectLst/>
      </a:spPr>
      <a:bodyPr rtlCol="0" anchor="ctr">
        <a:normAutofit/>
      </a:bodyPr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effectLst/>
      </a:spPr>
      <a:bodyPr wrap="square" rtlCol="0">
        <a:normAutofit/>
      </a:bodyPr>
      <a:lstStyle>
        <a:defPPr>
          <a:defRPr sz="1800" baseline="0" dirty="0" err="1" smtClean="0">
            <a:solidFill>
              <a:schemeClr val="tx1"/>
            </a:solidFill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Goods Transport">
  <a:themeElements>
    <a:clrScheme name="IRU">
      <a:dk1>
        <a:srgbClr val="3F3F3F"/>
      </a:dk1>
      <a:lt1>
        <a:sysClr val="window" lastClr="FFFFFF"/>
      </a:lt1>
      <a:dk2>
        <a:srgbClr val="3F3F3F"/>
      </a:dk2>
      <a:lt2>
        <a:srgbClr val="FFFFFF"/>
      </a:lt2>
      <a:accent1>
        <a:srgbClr val="0059C2"/>
      </a:accent1>
      <a:accent2>
        <a:srgbClr val="5EB130"/>
      </a:accent2>
      <a:accent3>
        <a:srgbClr val="EB1719"/>
      </a:accent3>
      <a:accent4>
        <a:srgbClr val="7393B3"/>
      </a:accent4>
      <a:accent5>
        <a:srgbClr val="433C8B"/>
      </a:accent5>
      <a:accent6>
        <a:srgbClr val="E1DEDA"/>
      </a:accent6>
      <a:hlink>
        <a:srgbClr val="0059C2"/>
      </a:hlink>
      <a:folHlink>
        <a:srgbClr val="0059C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6350">
          <a:noFill/>
        </a:ln>
        <a:effectLst/>
      </a:spPr>
      <a:bodyPr rtlCol="0" anchor="ctr">
        <a:normAutofit/>
      </a:bodyPr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effectLst/>
      </a:spPr>
      <a:bodyPr wrap="square" rtlCol="0">
        <a:normAutofit/>
      </a:bodyPr>
      <a:lstStyle>
        <a:defPPr>
          <a:defRPr sz="1800" baseline="0" dirty="0" err="1" smtClean="0">
            <a:solidFill>
              <a:schemeClr val="tx1"/>
            </a:solidFill>
          </a:defRPr>
        </a:defPPr>
      </a:lstStyle>
    </a:txDef>
  </a:objectDefaults>
  <a:extraClrSchemeLst/>
</a:theme>
</file>

<file path=ppt/theme/theme9.xml><?xml version="1.0" encoding="utf-8"?>
<a:theme xmlns:a="http://schemas.openxmlformats.org/drawingml/2006/main" name="Taxi">
  <a:themeElements>
    <a:clrScheme name="IRU">
      <a:dk1>
        <a:srgbClr val="3F3F3F"/>
      </a:dk1>
      <a:lt1>
        <a:sysClr val="window" lastClr="FFFFFF"/>
      </a:lt1>
      <a:dk2>
        <a:srgbClr val="3F3F3F"/>
      </a:dk2>
      <a:lt2>
        <a:srgbClr val="FFFFFF"/>
      </a:lt2>
      <a:accent1>
        <a:srgbClr val="0059C2"/>
      </a:accent1>
      <a:accent2>
        <a:srgbClr val="5EB130"/>
      </a:accent2>
      <a:accent3>
        <a:srgbClr val="EB1719"/>
      </a:accent3>
      <a:accent4>
        <a:srgbClr val="7393B3"/>
      </a:accent4>
      <a:accent5>
        <a:srgbClr val="433C8B"/>
      </a:accent5>
      <a:accent6>
        <a:srgbClr val="E1DEDA"/>
      </a:accent6>
      <a:hlink>
        <a:srgbClr val="0059C2"/>
      </a:hlink>
      <a:folHlink>
        <a:srgbClr val="0059C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6350">
          <a:noFill/>
        </a:ln>
        <a:effectLst/>
      </a:spPr>
      <a:bodyPr rtlCol="0" anchor="ctr">
        <a:normAutofit/>
      </a:bodyPr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effectLst/>
      </a:spPr>
      <a:bodyPr wrap="square" rtlCol="0">
        <a:normAutofit/>
      </a:bodyPr>
      <a:lstStyle>
        <a:defPPr>
          <a:defRPr sz="1800" baseline="0" dirty="0" err="1" smtClean="0">
            <a:solidFill>
              <a:schemeClr val="tx1"/>
            </a:solidFill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 Template  Watermark 4-3</Template>
  <TotalTime>6005</TotalTime>
  <Words>475</Words>
  <Application>Microsoft Office PowerPoint</Application>
  <PresentationFormat>On-screen Show (4:3)</PresentationFormat>
  <Paragraphs>101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13</vt:i4>
      </vt:variant>
      <vt:variant>
        <vt:lpstr>Slide Titles</vt:lpstr>
      </vt:variant>
      <vt:variant>
        <vt:i4>8</vt:i4>
      </vt:variant>
    </vt:vector>
  </HeadingPairs>
  <TitlesOfParts>
    <vt:vector size="21" baseType="lpstr">
      <vt:lpstr>New Template  Watermark 4-3</vt:lpstr>
      <vt:lpstr>Slides</vt:lpstr>
      <vt:lpstr>Globe</vt:lpstr>
      <vt:lpstr>Academy</vt:lpstr>
      <vt:lpstr>TIR</vt:lpstr>
      <vt:lpstr>Sustainable Development</vt:lpstr>
      <vt:lpstr>Facilitation</vt:lpstr>
      <vt:lpstr>Goods Transport</vt:lpstr>
      <vt:lpstr>Taxi</vt:lpstr>
      <vt:lpstr>Passenger Transport</vt:lpstr>
      <vt:lpstr>1_Key messages 2</vt:lpstr>
      <vt:lpstr>Picture Slides</vt:lpstr>
      <vt:lpstr>Closure page</vt:lpstr>
      <vt:lpstr>Planning access for coach transport in Europe</vt:lpstr>
      <vt:lpstr>Agenda</vt:lpstr>
      <vt:lpstr>Case study: “a certain Member State”</vt:lpstr>
      <vt:lpstr>Case study: “a certain Member State”</vt:lpstr>
      <vt:lpstr>Case study: “a certain Member State”</vt:lpstr>
      <vt:lpstr>IRU Recommendations</vt:lpstr>
      <vt:lpstr>Conclusions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IRU 2014</dc:title>
  <dc:creator>Awatts</dc:creator>
  <cp:lastModifiedBy>rlebeda</cp:lastModifiedBy>
  <cp:revision>283</cp:revision>
  <dcterms:created xsi:type="dcterms:W3CDTF">2013-12-24T10:10:45Z</dcterms:created>
  <dcterms:modified xsi:type="dcterms:W3CDTF">2015-05-29T04:41:56Z</dcterms:modified>
</cp:coreProperties>
</file>