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86" r:id="rId3"/>
    <p:sldMasterId id="2147483692" r:id="rId4"/>
    <p:sldMasterId id="2147483698" r:id="rId5"/>
    <p:sldMasterId id="2147483704" r:id="rId6"/>
    <p:sldMasterId id="2147483710" r:id="rId7"/>
    <p:sldMasterId id="2147483716" r:id="rId8"/>
    <p:sldMasterId id="2147483722" r:id="rId9"/>
    <p:sldMasterId id="2147483728" r:id="rId10"/>
    <p:sldMasterId id="2147483684" r:id="rId11"/>
    <p:sldMasterId id="2147483670" r:id="rId12"/>
    <p:sldMasterId id="2147483677" r:id="rId13"/>
  </p:sldMasterIdLst>
  <p:notesMasterIdLst>
    <p:notesMasterId r:id="rId25"/>
  </p:notesMasterIdLst>
  <p:handoutMasterIdLst>
    <p:handoutMasterId r:id="rId26"/>
  </p:handoutMasterIdLst>
  <p:sldIdLst>
    <p:sldId id="256" r:id="rId14"/>
    <p:sldId id="258" r:id="rId15"/>
    <p:sldId id="368" r:id="rId16"/>
    <p:sldId id="361" r:id="rId17"/>
    <p:sldId id="362" r:id="rId18"/>
    <p:sldId id="369" r:id="rId19"/>
    <p:sldId id="370" r:id="rId20"/>
    <p:sldId id="367" r:id="rId21"/>
    <p:sldId id="355" r:id="rId22"/>
    <p:sldId id="364" r:id="rId23"/>
    <p:sldId id="260" r:id="rId24"/>
  </p:sldIdLst>
  <p:sldSz cx="9144000" cy="6858000" type="screen4x3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3E97"/>
    <a:srgbClr val="4040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8" autoAdjust="0"/>
    <p:restoredTop sz="94660"/>
  </p:normalViewPr>
  <p:slideViewPr>
    <p:cSldViewPr>
      <p:cViewPr varScale="1">
        <p:scale>
          <a:sx n="86" d="100"/>
          <a:sy n="86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3DC46-C62B-4F01-A325-1AD1F03116B8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C8956D-8E8D-4D6E-AF3A-8C7947130084}">
      <dgm:prSet phldrT="[Text]"/>
      <dgm:spPr/>
      <dgm:t>
        <a:bodyPr/>
        <a:lstStyle/>
        <a:p>
          <a:r>
            <a:rPr lang="en-GB" dirty="0" smtClean="0"/>
            <a:t>Competition</a:t>
          </a:r>
          <a:endParaRPr lang="en-GB" dirty="0"/>
        </a:p>
      </dgm:t>
    </dgm:pt>
    <dgm:pt modelId="{962C7FDB-3CCF-4536-9882-1C72FD3B1B1D}" type="parTrans" cxnId="{251D067D-7AD5-4073-9AA8-B225324CC883}">
      <dgm:prSet/>
      <dgm:spPr/>
      <dgm:t>
        <a:bodyPr/>
        <a:lstStyle/>
        <a:p>
          <a:endParaRPr lang="en-GB"/>
        </a:p>
      </dgm:t>
    </dgm:pt>
    <dgm:pt modelId="{506D4D2A-BC00-433E-A52F-1E900F70BACF}" type="sibTrans" cxnId="{251D067D-7AD5-4073-9AA8-B225324CC883}">
      <dgm:prSet/>
      <dgm:spPr/>
      <dgm:t>
        <a:bodyPr/>
        <a:lstStyle/>
        <a:p>
          <a:endParaRPr lang="en-GB"/>
        </a:p>
      </dgm:t>
    </dgm:pt>
    <dgm:pt modelId="{2164C424-4AFC-42A6-92F7-F6063A0874B1}">
      <dgm:prSet phldrT="[Text]" custT="1"/>
      <dgm:spPr/>
      <dgm:t>
        <a:bodyPr/>
        <a:lstStyle/>
        <a:p>
          <a:r>
            <a:rPr lang="fr-FR" sz="1800" b="1" noProof="0" dirty="0" err="1" smtClean="0"/>
            <a:t>Domestic</a:t>
          </a:r>
          <a:r>
            <a:rPr lang="fr-FR" sz="1800" b="1" noProof="0" dirty="0" smtClean="0"/>
            <a:t> long distance </a:t>
          </a:r>
          <a:r>
            <a:rPr lang="fr-FR" sz="1800" b="1" noProof="0" dirty="0" err="1" smtClean="0"/>
            <a:t>regular</a:t>
          </a:r>
          <a:r>
            <a:rPr lang="fr-FR" sz="1800" b="1" noProof="0" dirty="0" smtClean="0"/>
            <a:t> services</a:t>
          </a:r>
          <a:endParaRPr lang="fr-FR" sz="1800" b="1" noProof="0" dirty="0"/>
        </a:p>
      </dgm:t>
    </dgm:pt>
    <dgm:pt modelId="{E1EB2DC8-F318-47CC-973E-DA412046C73E}" type="parTrans" cxnId="{8C37C052-01AC-4BBC-B8FE-987A4070056A}">
      <dgm:prSet/>
      <dgm:spPr/>
      <dgm:t>
        <a:bodyPr/>
        <a:lstStyle/>
        <a:p>
          <a:endParaRPr lang="en-GB"/>
        </a:p>
      </dgm:t>
    </dgm:pt>
    <dgm:pt modelId="{7D342E0E-C980-451C-96AD-26308F12D579}" type="sibTrans" cxnId="{8C37C052-01AC-4BBC-B8FE-987A4070056A}">
      <dgm:prSet/>
      <dgm:spPr/>
      <dgm:t>
        <a:bodyPr/>
        <a:lstStyle/>
        <a:p>
          <a:endParaRPr lang="en-GB"/>
        </a:p>
      </dgm:t>
    </dgm:pt>
    <dgm:pt modelId="{3F9A16F8-8498-467C-BF2C-A1DB68A78A33}">
      <dgm:prSet phldrT="[Text]"/>
      <dgm:spPr/>
      <dgm:t>
        <a:bodyPr/>
        <a:lstStyle/>
        <a:p>
          <a:r>
            <a:rPr lang="en-GB" dirty="0" smtClean="0"/>
            <a:t>Infrastructure</a:t>
          </a:r>
          <a:endParaRPr lang="en-GB" dirty="0"/>
        </a:p>
      </dgm:t>
    </dgm:pt>
    <dgm:pt modelId="{92E67DC4-64AB-45AB-9BD1-18B54A23B330}" type="parTrans" cxnId="{B6DD77FF-77EA-4C2D-AE84-5565C322295F}">
      <dgm:prSet/>
      <dgm:spPr/>
      <dgm:t>
        <a:bodyPr/>
        <a:lstStyle/>
        <a:p>
          <a:endParaRPr lang="en-GB"/>
        </a:p>
      </dgm:t>
    </dgm:pt>
    <dgm:pt modelId="{240329BF-6162-4615-A3CD-475803FA35E7}" type="sibTrans" cxnId="{B6DD77FF-77EA-4C2D-AE84-5565C322295F}">
      <dgm:prSet/>
      <dgm:spPr/>
      <dgm:t>
        <a:bodyPr/>
        <a:lstStyle/>
        <a:p>
          <a:endParaRPr lang="en-GB"/>
        </a:p>
      </dgm:t>
    </dgm:pt>
    <dgm:pt modelId="{D35EC211-7F87-4A7D-8A19-E9E85F57303A}">
      <dgm:prSet/>
      <dgm:spPr/>
      <dgm:t>
        <a:bodyPr/>
        <a:lstStyle/>
        <a:p>
          <a:r>
            <a:rPr lang="en-GB" dirty="0" smtClean="0"/>
            <a:t>Innovation</a:t>
          </a:r>
          <a:endParaRPr lang="en-GB" dirty="0"/>
        </a:p>
      </dgm:t>
    </dgm:pt>
    <dgm:pt modelId="{33842F0E-CE75-4D9A-9CA1-463E61C412BB}" type="parTrans" cxnId="{465AD882-9C72-4377-8021-9305996E0702}">
      <dgm:prSet/>
      <dgm:spPr/>
      <dgm:t>
        <a:bodyPr/>
        <a:lstStyle/>
        <a:p>
          <a:endParaRPr lang="en-GB"/>
        </a:p>
      </dgm:t>
    </dgm:pt>
    <dgm:pt modelId="{0002FECB-62DB-4807-8FE6-8A5BDEDA26A0}" type="sibTrans" cxnId="{465AD882-9C72-4377-8021-9305996E0702}">
      <dgm:prSet/>
      <dgm:spPr/>
      <dgm:t>
        <a:bodyPr/>
        <a:lstStyle/>
        <a:p>
          <a:endParaRPr lang="en-GB"/>
        </a:p>
      </dgm:t>
    </dgm:pt>
    <dgm:pt modelId="{C324F9A8-BE4E-44B3-AD6F-949851FAD30E}">
      <dgm:prSet custT="1"/>
      <dgm:spPr/>
      <dgm:t>
        <a:bodyPr/>
        <a:lstStyle/>
        <a:p>
          <a:r>
            <a:rPr lang="fr-FR" sz="1800" b="1" noProof="0" dirty="0" err="1" smtClean="0"/>
            <a:t>Vehicles</a:t>
          </a:r>
          <a:endParaRPr lang="fr-FR" sz="1800" b="1" noProof="0" dirty="0"/>
        </a:p>
      </dgm:t>
    </dgm:pt>
    <dgm:pt modelId="{B6FC4E8E-7B1F-4C56-B82F-99044F87C972}" type="parTrans" cxnId="{E5CEA8BF-3D3E-45D4-9759-0DD38B9251C0}">
      <dgm:prSet/>
      <dgm:spPr/>
      <dgm:t>
        <a:bodyPr/>
        <a:lstStyle/>
        <a:p>
          <a:endParaRPr lang="en-GB"/>
        </a:p>
      </dgm:t>
    </dgm:pt>
    <dgm:pt modelId="{DFCA5DE8-C63C-48CC-B46A-0A2C30385A81}" type="sibTrans" cxnId="{E5CEA8BF-3D3E-45D4-9759-0DD38B9251C0}">
      <dgm:prSet/>
      <dgm:spPr/>
      <dgm:t>
        <a:bodyPr/>
        <a:lstStyle/>
        <a:p>
          <a:endParaRPr lang="en-GB"/>
        </a:p>
      </dgm:t>
    </dgm:pt>
    <dgm:pt modelId="{6E10C1BC-B59C-4086-81B0-87DDFC0AA63A}">
      <dgm:prSet/>
      <dgm:spPr/>
      <dgm:t>
        <a:bodyPr/>
        <a:lstStyle/>
        <a:p>
          <a:r>
            <a:rPr lang="fr-FR" noProof="0" dirty="0" err="1" smtClean="0"/>
            <a:t>Regulation</a:t>
          </a:r>
          <a:r>
            <a:rPr lang="fr-FR" noProof="0" dirty="0" smtClean="0"/>
            <a:t> - Administration</a:t>
          </a:r>
          <a:endParaRPr lang="fr-FR" noProof="0" dirty="0"/>
        </a:p>
      </dgm:t>
    </dgm:pt>
    <dgm:pt modelId="{4CEAD17B-5912-4B60-8EC6-97FA299484A0}" type="parTrans" cxnId="{F3057138-5741-4E37-A80E-2D1442C7186D}">
      <dgm:prSet/>
      <dgm:spPr/>
      <dgm:t>
        <a:bodyPr/>
        <a:lstStyle/>
        <a:p>
          <a:endParaRPr lang="en-GB"/>
        </a:p>
      </dgm:t>
    </dgm:pt>
    <dgm:pt modelId="{FD9C3A32-7680-4BCC-8F6B-CAF467AA4142}" type="sibTrans" cxnId="{F3057138-5741-4E37-A80E-2D1442C7186D}">
      <dgm:prSet/>
      <dgm:spPr/>
      <dgm:t>
        <a:bodyPr/>
        <a:lstStyle/>
        <a:p>
          <a:endParaRPr lang="en-GB"/>
        </a:p>
      </dgm:t>
    </dgm:pt>
    <dgm:pt modelId="{36AB05B3-899B-4D39-A68B-3AED694B12BF}">
      <dgm:prSet custT="1"/>
      <dgm:spPr/>
      <dgm:t>
        <a:bodyPr/>
        <a:lstStyle/>
        <a:p>
          <a:r>
            <a:rPr lang="fr-FR" sz="1800" b="1" noProof="0" dirty="0" smtClean="0"/>
            <a:t>Simplification / </a:t>
          </a:r>
          <a:r>
            <a:rPr lang="fr-FR" sz="1800" b="1" noProof="0" dirty="0" err="1" smtClean="0"/>
            <a:t>Clarity</a:t>
          </a:r>
          <a:endParaRPr lang="fr-FR" sz="1800" b="1" noProof="0" dirty="0"/>
        </a:p>
      </dgm:t>
    </dgm:pt>
    <dgm:pt modelId="{1A207648-0EC1-4444-A55C-2D80A3303C39}" type="parTrans" cxnId="{064C7A8D-AA72-4ADD-9A9B-2FDA0730975C}">
      <dgm:prSet/>
      <dgm:spPr/>
      <dgm:t>
        <a:bodyPr/>
        <a:lstStyle/>
        <a:p>
          <a:endParaRPr lang="en-GB"/>
        </a:p>
      </dgm:t>
    </dgm:pt>
    <dgm:pt modelId="{819772AE-AAB6-44E8-AC12-186EC1D2F283}" type="sibTrans" cxnId="{064C7A8D-AA72-4ADD-9A9B-2FDA0730975C}">
      <dgm:prSet/>
      <dgm:spPr/>
      <dgm:t>
        <a:bodyPr/>
        <a:lstStyle/>
        <a:p>
          <a:endParaRPr lang="en-GB"/>
        </a:p>
      </dgm:t>
    </dgm:pt>
    <dgm:pt modelId="{150950FA-2FEB-4101-879E-FDB46ED7A705}">
      <dgm:prSet phldrT="[Text]" custT="1"/>
      <dgm:spPr/>
      <dgm:t>
        <a:bodyPr/>
        <a:lstStyle/>
        <a:p>
          <a:r>
            <a:rPr lang="fr-FR" sz="1800" b="1" noProof="0" dirty="0" smtClean="0"/>
            <a:t>Public-Private</a:t>
          </a:r>
          <a:endParaRPr lang="fr-FR" sz="1800" b="1" noProof="0" dirty="0"/>
        </a:p>
      </dgm:t>
    </dgm:pt>
    <dgm:pt modelId="{3BF86DA6-AB91-4B78-94F3-2E5EAD478808}" type="parTrans" cxnId="{47A917D5-F5DE-4E94-AA67-840A71F34A29}">
      <dgm:prSet/>
      <dgm:spPr/>
      <dgm:t>
        <a:bodyPr/>
        <a:lstStyle/>
        <a:p>
          <a:endParaRPr lang="en-GB"/>
        </a:p>
      </dgm:t>
    </dgm:pt>
    <dgm:pt modelId="{CA494C2C-F817-4FEB-91BD-A953CA415A4D}" type="sibTrans" cxnId="{47A917D5-F5DE-4E94-AA67-840A71F34A29}">
      <dgm:prSet/>
      <dgm:spPr/>
      <dgm:t>
        <a:bodyPr/>
        <a:lstStyle/>
        <a:p>
          <a:endParaRPr lang="en-GB"/>
        </a:p>
      </dgm:t>
    </dgm:pt>
    <dgm:pt modelId="{1B2841B3-D380-4D99-B55E-81889A4C8F56}">
      <dgm:prSet custT="1"/>
      <dgm:spPr/>
      <dgm:t>
        <a:bodyPr/>
        <a:lstStyle/>
        <a:p>
          <a:r>
            <a:rPr lang="fr-FR" sz="1800" b="1" noProof="0" dirty="0" err="1" smtClean="0"/>
            <a:t>Operational</a:t>
          </a:r>
          <a:r>
            <a:rPr lang="fr-FR" sz="1800" b="1" noProof="0" dirty="0" smtClean="0"/>
            <a:t> </a:t>
          </a:r>
          <a:r>
            <a:rPr lang="fr-FR" sz="1800" b="1" noProof="0" dirty="0" err="1" smtClean="0"/>
            <a:t>e.g</a:t>
          </a:r>
          <a:r>
            <a:rPr lang="fr-FR" sz="1800" b="1" noProof="0" dirty="0" smtClean="0"/>
            <a:t>. BRT</a:t>
          </a:r>
          <a:endParaRPr lang="fr-FR" sz="1800" b="1" noProof="0" dirty="0"/>
        </a:p>
      </dgm:t>
    </dgm:pt>
    <dgm:pt modelId="{099466A4-E7FD-4261-96A7-CF9C52F930BB}" type="parTrans" cxnId="{D650F621-AEAA-4445-A81C-397FF6E4CB3D}">
      <dgm:prSet/>
      <dgm:spPr/>
      <dgm:t>
        <a:bodyPr/>
        <a:lstStyle/>
        <a:p>
          <a:endParaRPr lang="en-GB"/>
        </a:p>
      </dgm:t>
    </dgm:pt>
    <dgm:pt modelId="{ED30793B-40A9-48ED-89CC-C4C5ACB94C98}" type="sibTrans" cxnId="{D650F621-AEAA-4445-A81C-397FF6E4CB3D}">
      <dgm:prSet/>
      <dgm:spPr/>
      <dgm:t>
        <a:bodyPr/>
        <a:lstStyle/>
        <a:p>
          <a:endParaRPr lang="en-GB"/>
        </a:p>
      </dgm:t>
    </dgm:pt>
    <dgm:pt modelId="{573BDA35-5DD8-431B-91E1-74D60E505CC7}">
      <dgm:prSet custT="1"/>
      <dgm:spPr/>
      <dgm:t>
        <a:bodyPr/>
        <a:lstStyle/>
        <a:p>
          <a:r>
            <a:rPr lang="fr-FR" sz="1800" b="1" noProof="0" dirty="0" smtClean="0"/>
            <a:t>Business-</a:t>
          </a:r>
          <a:r>
            <a:rPr lang="fr-FR" sz="1800" b="1" noProof="0" dirty="0" err="1" smtClean="0"/>
            <a:t>friendly</a:t>
          </a:r>
          <a:r>
            <a:rPr lang="fr-FR" sz="1800" b="1" noProof="0" dirty="0" smtClean="0"/>
            <a:t> VAT</a:t>
          </a:r>
          <a:endParaRPr lang="fr-FR" sz="1800" b="1" noProof="0" dirty="0"/>
        </a:p>
      </dgm:t>
    </dgm:pt>
    <dgm:pt modelId="{4CA8AD82-4124-44A1-8CEB-B6DFCB34DEF4}" type="parTrans" cxnId="{87BB3D98-9BD5-47AE-B753-F5E8B9033983}">
      <dgm:prSet/>
      <dgm:spPr/>
      <dgm:t>
        <a:bodyPr/>
        <a:lstStyle/>
        <a:p>
          <a:endParaRPr lang="en-GB"/>
        </a:p>
      </dgm:t>
    </dgm:pt>
    <dgm:pt modelId="{8BA5C7F7-BD80-420B-B701-E04C57401381}" type="sibTrans" cxnId="{87BB3D98-9BD5-47AE-B753-F5E8B9033983}">
      <dgm:prSet/>
      <dgm:spPr/>
      <dgm:t>
        <a:bodyPr/>
        <a:lstStyle/>
        <a:p>
          <a:endParaRPr lang="en-GB"/>
        </a:p>
      </dgm:t>
    </dgm:pt>
    <dgm:pt modelId="{B0DAE6DE-125E-4972-9098-78BFED567C5B}">
      <dgm:prSet/>
      <dgm:spPr/>
      <dgm:t>
        <a:bodyPr/>
        <a:lstStyle/>
        <a:p>
          <a:r>
            <a:rPr lang="en-GB" dirty="0" smtClean="0"/>
            <a:t>Recognition</a:t>
          </a:r>
          <a:endParaRPr lang="en-GB" dirty="0"/>
        </a:p>
      </dgm:t>
    </dgm:pt>
    <dgm:pt modelId="{2984500D-6D15-4709-962E-C1914916FAC8}" type="parTrans" cxnId="{7E8315C5-2137-41E2-83A6-40EE448B0770}">
      <dgm:prSet/>
      <dgm:spPr/>
      <dgm:t>
        <a:bodyPr/>
        <a:lstStyle/>
        <a:p>
          <a:endParaRPr lang="en-GB"/>
        </a:p>
      </dgm:t>
    </dgm:pt>
    <dgm:pt modelId="{B356AF7C-983B-4C7C-9D2D-A073F6B57BCF}" type="sibTrans" cxnId="{7E8315C5-2137-41E2-83A6-40EE448B0770}">
      <dgm:prSet/>
      <dgm:spPr/>
      <dgm:t>
        <a:bodyPr/>
        <a:lstStyle/>
        <a:p>
          <a:endParaRPr lang="en-GB"/>
        </a:p>
      </dgm:t>
    </dgm:pt>
    <dgm:pt modelId="{8A97D5F9-65FF-46ED-A71A-5D3A153310CE}">
      <dgm:prSet custT="1"/>
      <dgm:spPr/>
      <dgm:t>
        <a:bodyPr/>
        <a:lstStyle/>
        <a:p>
          <a:r>
            <a:rPr lang="fr-FR" sz="1800" b="1" noProof="0" dirty="0" err="1" smtClean="0"/>
            <a:t>Political</a:t>
          </a:r>
          <a:r>
            <a:rPr lang="fr-FR" sz="1800" b="1" noProof="0" dirty="0" smtClean="0"/>
            <a:t> </a:t>
          </a:r>
          <a:endParaRPr lang="fr-FR" sz="1800" b="1" noProof="0" dirty="0"/>
        </a:p>
      </dgm:t>
    </dgm:pt>
    <dgm:pt modelId="{ACDC27F5-7ADC-49A2-885C-00962B6A1A2F}" type="parTrans" cxnId="{824643CD-CF42-4711-9C70-D8DF6CB90488}">
      <dgm:prSet/>
      <dgm:spPr/>
      <dgm:t>
        <a:bodyPr/>
        <a:lstStyle/>
        <a:p>
          <a:endParaRPr lang="en-GB"/>
        </a:p>
      </dgm:t>
    </dgm:pt>
    <dgm:pt modelId="{5069FC33-E835-4905-BF7E-5CC5D0FD1F44}" type="sibTrans" cxnId="{824643CD-CF42-4711-9C70-D8DF6CB90488}">
      <dgm:prSet/>
      <dgm:spPr/>
      <dgm:t>
        <a:bodyPr/>
        <a:lstStyle/>
        <a:p>
          <a:endParaRPr lang="en-GB"/>
        </a:p>
      </dgm:t>
    </dgm:pt>
    <dgm:pt modelId="{7111CD69-7247-4CDB-93F1-76F0D542E34D}">
      <dgm:prSet custT="1"/>
      <dgm:spPr/>
      <dgm:t>
        <a:bodyPr/>
        <a:lstStyle/>
        <a:p>
          <a:r>
            <a:rPr lang="fr-FR" sz="1800" b="1" noProof="0" dirty="0" err="1" smtClean="0"/>
            <a:t>Regulatory</a:t>
          </a:r>
          <a:endParaRPr lang="fr-FR" sz="1800" b="1" noProof="0" dirty="0"/>
        </a:p>
      </dgm:t>
    </dgm:pt>
    <dgm:pt modelId="{76D2087D-60C7-4F54-B44A-9098FD4AD13F}" type="parTrans" cxnId="{79D9C786-A1CD-4EBA-8F2E-BDD7AD178CE2}">
      <dgm:prSet/>
      <dgm:spPr/>
      <dgm:t>
        <a:bodyPr/>
        <a:lstStyle/>
        <a:p>
          <a:endParaRPr lang="en-GB"/>
        </a:p>
      </dgm:t>
    </dgm:pt>
    <dgm:pt modelId="{6BCEAD71-B63E-4064-BFAB-E1976ADAE8D3}" type="sibTrans" cxnId="{79D9C786-A1CD-4EBA-8F2E-BDD7AD178CE2}">
      <dgm:prSet/>
      <dgm:spPr/>
      <dgm:t>
        <a:bodyPr/>
        <a:lstStyle/>
        <a:p>
          <a:endParaRPr lang="en-GB"/>
        </a:p>
      </dgm:t>
    </dgm:pt>
    <dgm:pt modelId="{8CFE2ABB-76CA-4D53-89D6-8C72A2C40F14}">
      <dgm:prSet custT="1"/>
      <dgm:spPr/>
      <dgm:t>
        <a:bodyPr/>
        <a:lstStyle/>
        <a:p>
          <a:endParaRPr lang="fr-FR" sz="1200" noProof="0" dirty="0"/>
        </a:p>
      </dgm:t>
    </dgm:pt>
    <dgm:pt modelId="{39A0495F-71C0-4048-A9B0-5DA0FF20ED16}" type="parTrans" cxnId="{BFC91040-F62F-439A-ACCA-2112ADFE4135}">
      <dgm:prSet/>
      <dgm:spPr/>
      <dgm:t>
        <a:bodyPr/>
        <a:lstStyle/>
        <a:p>
          <a:endParaRPr lang="en-GB"/>
        </a:p>
      </dgm:t>
    </dgm:pt>
    <dgm:pt modelId="{1EDC7D9F-6E26-43F2-9F5E-37901F873C6B}" type="sibTrans" cxnId="{BFC91040-F62F-439A-ACCA-2112ADFE4135}">
      <dgm:prSet/>
      <dgm:spPr/>
      <dgm:t>
        <a:bodyPr/>
        <a:lstStyle/>
        <a:p>
          <a:endParaRPr lang="en-GB"/>
        </a:p>
      </dgm:t>
    </dgm:pt>
    <dgm:pt modelId="{1880F2F1-C31D-4884-966A-68955FF3FB58}">
      <dgm:prSet phldrT="[Text]" custT="1"/>
      <dgm:spPr/>
      <dgm:t>
        <a:bodyPr/>
        <a:lstStyle/>
        <a:p>
          <a:r>
            <a:rPr lang="fr-FR" sz="1800" b="1" noProof="0" dirty="0" err="1" smtClean="0"/>
            <a:t>Terminals</a:t>
          </a:r>
          <a:endParaRPr lang="fr-FR" sz="1800" b="1" noProof="0" dirty="0"/>
        </a:p>
      </dgm:t>
    </dgm:pt>
    <dgm:pt modelId="{EE38532F-5C60-4D48-93FE-021D2526E1C5}" type="parTrans" cxnId="{74517A37-D2FC-4B16-B861-C5E38918D81E}">
      <dgm:prSet/>
      <dgm:spPr/>
      <dgm:t>
        <a:bodyPr/>
        <a:lstStyle/>
        <a:p>
          <a:endParaRPr lang="fr-CH"/>
        </a:p>
      </dgm:t>
    </dgm:pt>
    <dgm:pt modelId="{6BAA1AA9-62C6-4DDD-B1C2-EB575FB22B7D}" type="sibTrans" cxnId="{74517A37-D2FC-4B16-B861-C5E38918D81E}">
      <dgm:prSet/>
      <dgm:spPr/>
      <dgm:t>
        <a:bodyPr/>
        <a:lstStyle/>
        <a:p>
          <a:endParaRPr lang="fr-CH"/>
        </a:p>
      </dgm:t>
    </dgm:pt>
    <dgm:pt modelId="{2627EE92-11DE-432E-A915-91CEF4C04073}">
      <dgm:prSet phldrT="[Text]" custT="1"/>
      <dgm:spPr/>
      <dgm:t>
        <a:bodyPr/>
        <a:lstStyle/>
        <a:p>
          <a:r>
            <a:rPr lang="fr-FR" sz="1800" b="1" noProof="0" dirty="0" err="1" smtClean="0"/>
            <a:t>With</a:t>
          </a:r>
          <a:r>
            <a:rPr lang="fr-FR" sz="1800" b="1" noProof="0" dirty="0" smtClean="0"/>
            <a:t> </a:t>
          </a:r>
          <a:r>
            <a:rPr lang="fr-FR" sz="1800" b="1" noProof="0" dirty="0" err="1" smtClean="0"/>
            <a:t>Other</a:t>
          </a:r>
          <a:r>
            <a:rPr lang="fr-FR" sz="1800" b="1" noProof="0" dirty="0" smtClean="0"/>
            <a:t> modes / Private car</a:t>
          </a:r>
          <a:endParaRPr lang="fr-FR" sz="1800" b="1" noProof="0" dirty="0"/>
        </a:p>
      </dgm:t>
    </dgm:pt>
    <dgm:pt modelId="{B4FB3F92-6864-416B-AACC-AFD6AA5D5811}" type="parTrans" cxnId="{68EEE9E9-F0EF-4550-B006-792214668067}">
      <dgm:prSet/>
      <dgm:spPr/>
      <dgm:t>
        <a:bodyPr/>
        <a:lstStyle/>
        <a:p>
          <a:endParaRPr lang="fr-CH"/>
        </a:p>
      </dgm:t>
    </dgm:pt>
    <dgm:pt modelId="{9D69F634-5253-4B3D-A2CB-F4C708842CB1}" type="sibTrans" cxnId="{68EEE9E9-F0EF-4550-B006-792214668067}">
      <dgm:prSet/>
      <dgm:spPr/>
      <dgm:t>
        <a:bodyPr/>
        <a:lstStyle/>
        <a:p>
          <a:endParaRPr lang="fr-CH"/>
        </a:p>
      </dgm:t>
    </dgm:pt>
    <dgm:pt modelId="{CBD303FE-6967-4374-8740-253E10EE75D3}">
      <dgm:prSet phldrT="[Text]" custT="1"/>
      <dgm:spPr/>
      <dgm:t>
        <a:bodyPr/>
        <a:lstStyle/>
        <a:p>
          <a:r>
            <a:rPr lang="fr-FR" sz="1800" b="1" noProof="0" dirty="0" err="1" smtClean="0"/>
            <a:t>Cities</a:t>
          </a:r>
          <a:endParaRPr lang="fr-FR" sz="1800" b="1" noProof="0" dirty="0"/>
        </a:p>
      </dgm:t>
    </dgm:pt>
    <dgm:pt modelId="{B8680F3A-E2AD-4EF7-A6EC-2A557571EC12}" type="parTrans" cxnId="{C7F00CBD-E519-4596-B8A4-9F6B84E3BF81}">
      <dgm:prSet/>
      <dgm:spPr/>
      <dgm:t>
        <a:bodyPr/>
        <a:lstStyle/>
        <a:p>
          <a:endParaRPr lang="fr-CH"/>
        </a:p>
      </dgm:t>
    </dgm:pt>
    <dgm:pt modelId="{779460AA-4221-4238-A320-21E36EB8A221}" type="sibTrans" cxnId="{C7F00CBD-E519-4596-B8A4-9F6B84E3BF81}">
      <dgm:prSet/>
      <dgm:spPr/>
      <dgm:t>
        <a:bodyPr/>
        <a:lstStyle/>
        <a:p>
          <a:endParaRPr lang="fr-CH"/>
        </a:p>
      </dgm:t>
    </dgm:pt>
    <dgm:pt modelId="{15BE40C6-0EAF-4D6C-82F1-0147F89563C8}" type="pres">
      <dgm:prSet presAssocID="{D4B3DC46-C62B-4F01-A325-1AD1F03116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F87E39A-751F-40C1-B4AD-D957C6C866D0}" type="pres">
      <dgm:prSet presAssocID="{B0DAE6DE-125E-4972-9098-78BFED567C5B}" presName="linNode" presStyleCnt="0"/>
      <dgm:spPr/>
      <dgm:t>
        <a:bodyPr/>
        <a:lstStyle/>
        <a:p>
          <a:endParaRPr lang="en-GB"/>
        </a:p>
      </dgm:t>
    </dgm:pt>
    <dgm:pt modelId="{027F84B9-545D-49B9-A4AE-EC867C84743F}" type="pres">
      <dgm:prSet presAssocID="{B0DAE6DE-125E-4972-9098-78BFED567C5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BD992A-C95D-4A02-B768-BCF6E88585B0}" type="pres">
      <dgm:prSet presAssocID="{B0DAE6DE-125E-4972-9098-78BFED567C5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F7D4F2-645A-45E3-B7A9-E7EEC2E8E9D7}" type="pres">
      <dgm:prSet presAssocID="{B356AF7C-983B-4C7C-9D2D-A073F6B57BCF}" presName="sp" presStyleCnt="0"/>
      <dgm:spPr/>
      <dgm:t>
        <a:bodyPr/>
        <a:lstStyle/>
        <a:p>
          <a:endParaRPr lang="en-GB"/>
        </a:p>
      </dgm:t>
    </dgm:pt>
    <dgm:pt modelId="{091FCEFE-E6AA-437D-AACD-49CA5CFEDE45}" type="pres">
      <dgm:prSet presAssocID="{1BC8956D-8E8D-4D6E-AF3A-8C7947130084}" presName="linNode" presStyleCnt="0"/>
      <dgm:spPr/>
      <dgm:t>
        <a:bodyPr/>
        <a:lstStyle/>
        <a:p>
          <a:endParaRPr lang="en-GB"/>
        </a:p>
      </dgm:t>
    </dgm:pt>
    <dgm:pt modelId="{07D30734-8AFD-4BF5-B8BE-C092B2C54A93}" type="pres">
      <dgm:prSet presAssocID="{1BC8956D-8E8D-4D6E-AF3A-8C794713008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C20ACE-66AE-4B8E-87C4-EA3453D6E0FD}" type="pres">
      <dgm:prSet presAssocID="{1BC8956D-8E8D-4D6E-AF3A-8C794713008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9F7E38-7FA6-4149-8803-48C8F88C904D}" type="pres">
      <dgm:prSet presAssocID="{506D4D2A-BC00-433E-A52F-1E900F70BACF}" presName="sp" presStyleCnt="0"/>
      <dgm:spPr/>
      <dgm:t>
        <a:bodyPr/>
        <a:lstStyle/>
        <a:p>
          <a:endParaRPr lang="en-GB"/>
        </a:p>
      </dgm:t>
    </dgm:pt>
    <dgm:pt modelId="{9658F974-1FCC-4B9D-8FA7-8484B91B3064}" type="pres">
      <dgm:prSet presAssocID="{3F9A16F8-8498-467C-BF2C-A1DB68A78A33}" presName="linNode" presStyleCnt="0"/>
      <dgm:spPr/>
      <dgm:t>
        <a:bodyPr/>
        <a:lstStyle/>
        <a:p>
          <a:endParaRPr lang="en-GB"/>
        </a:p>
      </dgm:t>
    </dgm:pt>
    <dgm:pt modelId="{D77312B4-6882-4FD3-8D54-9F2652D4F4A2}" type="pres">
      <dgm:prSet presAssocID="{3F9A16F8-8498-467C-BF2C-A1DB68A78A33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31F889-1E7A-4059-9BCA-72130639F749}" type="pres">
      <dgm:prSet presAssocID="{3F9A16F8-8498-467C-BF2C-A1DB68A78A33}" presName="descendantText" presStyleLbl="alignAccFollowNode1" presStyleIdx="2" presStyleCnt="5" custLinFactNeighborX="183" custLinFactNeighborY="109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C1142B-1E71-42DF-8649-9BB05D167C54}" type="pres">
      <dgm:prSet presAssocID="{240329BF-6162-4615-A3CD-475803FA35E7}" presName="sp" presStyleCnt="0"/>
      <dgm:spPr/>
      <dgm:t>
        <a:bodyPr/>
        <a:lstStyle/>
        <a:p>
          <a:endParaRPr lang="en-GB"/>
        </a:p>
      </dgm:t>
    </dgm:pt>
    <dgm:pt modelId="{AB153111-4A23-4358-B7BC-9BBF77077131}" type="pres">
      <dgm:prSet presAssocID="{D35EC211-7F87-4A7D-8A19-E9E85F57303A}" presName="linNode" presStyleCnt="0"/>
      <dgm:spPr/>
      <dgm:t>
        <a:bodyPr/>
        <a:lstStyle/>
        <a:p>
          <a:endParaRPr lang="en-GB"/>
        </a:p>
      </dgm:t>
    </dgm:pt>
    <dgm:pt modelId="{E7169BA9-6FBD-4BE6-82DF-F9B1CC4D8C79}" type="pres">
      <dgm:prSet presAssocID="{D35EC211-7F87-4A7D-8A19-E9E85F57303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C657A8-AC70-4629-8E6D-7119C5BBCEDD}" type="pres">
      <dgm:prSet presAssocID="{D35EC211-7F87-4A7D-8A19-E9E85F57303A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3FF2E1-D7B5-4A91-8C66-1E7FB9AAA46A}" type="pres">
      <dgm:prSet presAssocID="{0002FECB-62DB-4807-8FE6-8A5BDEDA26A0}" presName="sp" presStyleCnt="0"/>
      <dgm:spPr/>
      <dgm:t>
        <a:bodyPr/>
        <a:lstStyle/>
        <a:p>
          <a:endParaRPr lang="en-GB"/>
        </a:p>
      </dgm:t>
    </dgm:pt>
    <dgm:pt modelId="{91EE4268-D33B-4DAC-8820-9FDD426469E2}" type="pres">
      <dgm:prSet presAssocID="{6E10C1BC-B59C-4086-81B0-87DDFC0AA63A}" presName="linNode" presStyleCnt="0"/>
      <dgm:spPr/>
      <dgm:t>
        <a:bodyPr/>
        <a:lstStyle/>
        <a:p>
          <a:endParaRPr lang="en-GB"/>
        </a:p>
      </dgm:t>
    </dgm:pt>
    <dgm:pt modelId="{DB81AA46-71F6-41E6-A776-5C329D7BE45F}" type="pres">
      <dgm:prSet presAssocID="{6E10C1BC-B59C-4086-81B0-87DDFC0AA63A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0E1685-FF4E-41FD-87AD-0CC45B7D4D83}" type="pres">
      <dgm:prSet presAssocID="{6E10C1BC-B59C-4086-81B0-87DDFC0AA63A}" presName="descendantText" presStyleLbl="alignAccFollowNode1" presStyleIdx="4" presStyleCnt="5" custScaleX="99996" custScaleY="1124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45A79D1-00ED-4C3A-A9D3-1241974DF649}" type="presOf" srcId="{2627EE92-11DE-432E-A915-91CEF4C04073}" destId="{51C20ACE-66AE-4B8E-87C4-EA3453D6E0FD}" srcOrd="0" destOrd="1" presId="urn:microsoft.com/office/officeart/2005/8/layout/vList5"/>
    <dgm:cxn modelId="{C5BB393F-E3D8-4A75-B310-57BE08A2D9B8}" type="presOf" srcId="{B0DAE6DE-125E-4972-9098-78BFED567C5B}" destId="{027F84B9-545D-49B9-A4AE-EC867C84743F}" srcOrd="0" destOrd="0" presId="urn:microsoft.com/office/officeart/2005/8/layout/vList5"/>
    <dgm:cxn modelId="{465AD882-9C72-4377-8021-9305996E0702}" srcId="{D4B3DC46-C62B-4F01-A325-1AD1F03116B8}" destId="{D35EC211-7F87-4A7D-8A19-E9E85F57303A}" srcOrd="3" destOrd="0" parTransId="{33842F0E-CE75-4D9A-9CA1-463E61C412BB}" sibTransId="{0002FECB-62DB-4807-8FE6-8A5BDEDA26A0}"/>
    <dgm:cxn modelId="{87BB3D98-9BD5-47AE-B753-F5E8B9033983}" srcId="{6E10C1BC-B59C-4086-81B0-87DDFC0AA63A}" destId="{573BDA35-5DD8-431B-91E1-74D60E505CC7}" srcOrd="1" destOrd="0" parTransId="{4CA8AD82-4124-44A1-8CEB-B6DFCB34DEF4}" sibTransId="{8BA5C7F7-BD80-420B-B701-E04C57401381}"/>
    <dgm:cxn modelId="{68EEE9E9-F0EF-4550-B006-792214668067}" srcId="{1BC8956D-8E8D-4D6E-AF3A-8C7947130084}" destId="{2627EE92-11DE-432E-A915-91CEF4C04073}" srcOrd="1" destOrd="0" parTransId="{B4FB3F92-6864-416B-AACC-AFD6AA5D5811}" sibTransId="{9D69F634-5253-4B3D-A2CB-F4C708842CB1}"/>
    <dgm:cxn modelId="{F6DEB1BC-A957-469D-8A0D-344102BA11D7}" type="presOf" srcId="{7111CD69-7247-4CDB-93F1-76F0D542E34D}" destId="{D8BD992A-C95D-4A02-B768-BCF6E88585B0}" srcOrd="0" destOrd="1" presId="urn:microsoft.com/office/officeart/2005/8/layout/vList5"/>
    <dgm:cxn modelId="{A0E6E301-021B-4061-8C7E-E75354C39476}" type="presOf" srcId="{36AB05B3-899B-4D39-A68B-3AED694B12BF}" destId="{3F0E1685-FF4E-41FD-87AD-0CC45B7D4D83}" srcOrd="0" destOrd="0" presId="urn:microsoft.com/office/officeart/2005/8/layout/vList5"/>
    <dgm:cxn modelId="{3DAAEC1D-B95D-4938-832A-C82C87D63768}" type="presOf" srcId="{150950FA-2FEB-4101-879E-FDB46ED7A705}" destId="{51C20ACE-66AE-4B8E-87C4-EA3453D6E0FD}" srcOrd="0" destOrd="2" presId="urn:microsoft.com/office/officeart/2005/8/layout/vList5"/>
    <dgm:cxn modelId="{74517A37-D2FC-4B16-B861-C5E38918D81E}" srcId="{3F9A16F8-8498-467C-BF2C-A1DB68A78A33}" destId="{1880F2F1-C31D-4884-966A-68955FF3FB58}" srcOrd="0" destOrd="0" parTransId="{EE38532F-5C60-4D48-93FE-021D2526E1C5}" sibTransId="{6BAA1AA9-62C6-4DDD-B1C2-EB575FB22B7D}"/>
    <dgm:cxn modelId="{D650F621-AEAA-4445-A81C-397FF6E4CB3D}" srcId="{D35EC211-7F87-4A7D-8A19-E9E85F57303A}" destId="{1B2841B3-D380-4D99-B55E-81889A4C8F56}" srcOrd="1" destOrd="0" parTransId="{099466A4-E7FD-4261-96A7-CF9C52F930BB}" sibTransId="{ED30793B-40A9-48ED-89CC-C4C5ACB94C98}"/>
    <dgm:cxn modelId="{47A917D5-F5DE-4E94-AA67-840A71F34A29}" srcId="{1BC8956D-8E8D-4D6E-AF3A-8C7947130084}" destId="{150950FA-2FEB-4101-879E-FDB46ED7A705}" srcOrd="2" destOrd="0" parTransId="{3BF86DA6-AB91-4B78-94F3-2E5EAD478808}" sibTransId="{CA494C2C-F817-4FEB-91BD-A953CA415A4D}"/>
    <dgm:cxn modelId="{F3057138-5741-4E37-A80E-2D1442C7186D}" srcId="{D4B3DC46-C62B-4F01-A325-1AD1F03116B8}" destId="{6E10C1BC-B59C-4086-81B0-87DDFC0AA63A}" srcOrd="4" destOrd="0" parTransId="{4CEAD17B-5912-4B60-8EC6-97FA299484A0}" sibTransId="{FD9C3A32-7680-4BCC-8F6B-CAF467AA4142}"/>
    <dgm:cxn modelId="{649F82EA-0F53-4762-8873-46DB780FAACB}" type="presOf" srcId="{8CFE2ABB-76CA-4D53-89D6-8C72A2C40F14}" destId="{09C657A8-AC70-4629-8E6D-7119C5BBCEDD}" srcOrd="0" destOrd="2" presId="urn:microsoft.com/office/officeart/2005/8/layout/vList5"/>
    <dgm:cxn modelId="{7E8315C5-2137-41E2-83A6-40EE448B0770}" srcId="{D4B3DC46-C62B-4F01-A325-1AD1F03116B8}" destId="{B0DAE6DE-125E-4972-9098-78BFED567C5B}" srcOrd="0" destOrd="0" parTransId="{2984500D-6D15-4709-962E-C1914916FAC8}" sibTransId="{B356AF7C-983B-4C7C-9D2D-A073F6B57BCF}"/>
    <dgm:cxn modelId="{8C37C052-01AC-4BBC-B8FE-987A4070056A}" srcId="{1BC8956D-8E8D-4D6E-AF3A-8C7947130084}" destId="{2164C424-4AFC-42A6-92F7-F6063A0874B1}" srcOrd="0" destOrd="0" parTransId="{E1EB2DC8-F318-47CC-973E-DA412046C73E}" sibTransId="{7D342E0E-C980-451C-96AD-26308F12D579}"/>
    <dgm:cxn modelId="{C7F00CBD-E519-4596-B8A4-9F6B84E3BF81}" srcId="{3F9A16F8-8498-467C-BF2C-A1DB68A78A33}" destId="{CBD303FE-6967-4374-8740-253E10EE75D3}" srcOrd="1" destOrd="0" parTransId="{B8680F3A-E2AD-4EF7-A6EC-2A557571EC12}" sibTransId="{779460AA-4221-4238-A320-21E36EB8A221}"/>
    <dgm:cxn modelId="{BFC91040-F62F-439A-ACCA-2112ADFE4135}" srcId="{D35EC211-7F87-4A7D-8A19-E9E85F57303A}" destId="{8CFE2ABB-76CA-4D53-89D6-8C72A2C40F14}" srcOrd="2" destOrd="0" parTransId="{39A0495F-71C0-4048-A9B0-5DA0FF20ED16}" sibTransId="{1EDC7D9F-6E26-43F2-9F5E-37901F873C6B}"/>
    <dgm:cxn modelId="{064C7A8D-AA72-4ADD-9A9B-2FDA0730975C}" srcId="{6E10C1BC-B59C-4086-81B0-87DDFC0AA63A}" destId="{36AB05B3-899B-4D39-A68B-3AED694B12BF}" srcOrd="0" destOrd="0" parTransId="{1A207648-0EC1-4444-A55C-2D80A3303C39}" sibTransId="{819772AE-AAB6-44E8-AC12-186EC1D2F283}"/>
    <dgm:cxn modelId="{2C165E58-2915-4DC9-B591-7DB83EDC060A}" type="presOf" srcId="{2164C424-4AFC-42A6-92F7-F6063A0874B1}" destId="{51C20ACE-66AE-4B8E-87C4-EA3453D6E0FD}" srcOrd="0" destOrd="0" presId="urn:microsoft.com/office/officeart/2005/8/layout/vList5"/>
    <dgm:cxn modelId="{234D4C3F-4A66-40CA-B69E-6CAAD20171C1}" type="presOf" srcId="{D35EC211-7F87-4A7D-8A19-E9E85F57303A}" destId="{E7169BA9-6FBD-4BE6-82DF-F9B1CC4D8C79}" srcOrd="0" destOrd="0" presId="urn:microsoft.com/office/officeart/2005/8/layout/vList5"/>
    <dgm:cxn modelId="{E5CEA8BF-3D3E-45D4-9759-0DD38B9251C0}" srcId="{D35EC211-7F87-4A7D-8A19-E9E85F57303A}" destId="{C324F9A8-BE4E-44B3-AD6F-949851FAD30E}" srcOrd="0" destOrd="0" parTransId="{B6FC4E8E-7B1F-4C56-B82F-99044F87C972}" sibTransId="{DFCA5DE8-C63C-48CC-B46A-0A2C30385A81}"/>
    <dgm:cxn modelId="{928532C9-B659-47EE-9DFB-C5A221776BEA}" type="presOf" srcId="{1B2841B3-D380-4D99-B55E-81889A4C8F56}" destId="{09C657A8-AC70-4629-8E6D-7119C5BBCEDD}" srcOrd="0" destOrd="1" presId="urn:microsoft.com/office/officeart/2005/8/layout/vList5"/>
    <dgm:cxn modelId="{29DC340B-A804-40E2-92D1-31B1D46380B2}" type="presOf" srcId="{1880F2F1-C31D-4884-966A-68955FF3FB58}" destId="{2A31F889-1E7A-4059-9BCA-72130639F749}" srcOrd="0" destOrd="0" presId="urn:microsoft.com/office/officeart/2005/8/layout/vList5"/>
    <dgm:cxn modelId="{C66DB483-6695-47FF-88B3-DE668FE7C977}" type="presOf" srcId="{C324F9A8-BE4E-44B3-AD6F-949851FAD30E}" destId="{09C657A8-AC70-4629-8E6D-7119C5BBCEDD}" srcOrd="0" destOrd="0" presId="urn:microsoft.com/office/officeart/2005/8/layout/vList5"/>
    <dgm:cxn modelId="{79D9C786-A1CD-4EBA-8F2E-BDD7AD178CE2}" srcId="{B0DAE6DE-125E-4972-9098-78BFED567C5B}" destId="{7111CD69-7247-4CDB-93F1-76F0D542E34D}" srcOrd="1" destOrd="0" parTransId="{76D2087D-60C7-4F54-B44A-9098FD4AD13F}" sibTransId="{6BCEAD71-B63E-4064-BFAB-E1976ADAE8D3}"/>
    <dgm:cxn modelId="{27D6702C-C41C-4DED-AF52-BA6B103016B0}" type="presOf" srcId="{3F9A16F8-8498-467C-BF2C-A1DB68A78A33}" destId="{D77312B4-6882-4FD3-8D54-9F2652D4F4A2}" srcOrd="0" destOrd="0" presId="urn:microsoft.com/office/officeart/2005/8/layout/vList5"/>
    <dgm:cxn modelId="{10A11983-A938-4910-977E-D8A7F75E9C09}" type="presOf" srcId="{CBD303FE-6967-4374-8740-253E10EE75D3}" destId="{2A31F889-1E7A-4059-9BCA-72130639F749}" srcOrd="0" destOrd="1" presId="urn:microsoft.com/office/officeart/2005/8/layout/vList5"/>
    <dgm:cxn modelId="{251D067D-7AD5-4073-9AA8-B225324CC883}" srcId="{D4B3DC46-C62B-4F01-A325-1AD1F03116B8}" destId="{1BC8956D-8E8D-4D6E-AF3A-8C7947130084}" srcOrd="1" destOrd="0" parTransId="{962C7FDB-3CCF-4536-9882-1C72FD3B1B1D}" sibTransId="{506D4D2A-BC00-433E-A52F-1E900F70BACF}"/>
    <dgm:cxn modelId="{01C0AA72-28F2-47C0-9530-3345FD1A2BDA}" type="presOf" srcId="{D4B3DC46-C62B-4F01-A325-1AD1F03116B8}" destId="{15BE40C6-0EAF-4D6C-82F1-0147F89563C8}" srcOrd="0" destOrd="0" presId="urn:microsoft.com/office/officeart/2005/8/layout/vList5"/>
    <dgm:cxn modelId="{824643CD-CF42-4711-9C70-D8DF6CB90488}" srcId="{B0DAE6DE-125E-4972-9098-78BFED567C5B}" destId="{8A97D5F9-65FF-46ED-A71A-5D3A153310CE}" srcOrd="0" destOrd="0" parTransId="{ACDC27F5-7ADC-49A2-885C-00962B6A1A2F}" sibTransId="{5069FC33-E835-4905-BF7E-5CC5D0FD1F44}"/>
    <dgm:cxn modelId="{BD5A4422-C80E-4E4D-87A2-D4E35DFFD460}" type="presOf" srcId="{573BDA35-5DD8-431B-91E1-74D60E505CC7}" destId="{3F0E1685-FF4E-41FD-87AD-0CC45B7D4D83}" srcOrd="0" destOrd="1" presId="urn:microsoft.com/office/officeart/2005/8/layout/vList5"/>
    <dgm:cxn modelId="{B6DD77FF-77EA-4C2D-AE84-5565C322295F}" srcId="{D4B3DC46-C62B-4F01-A325-1AD1F03116B8}" destId="{3F9A16F8-8498-467C-BF2C-A1DB68A78A33}" srcOrd="2" destOrd="0" parTransId="{92E67DC4-64AB-45AB-9BD1-18B54A23B330}" sibTransId="{240329BF-6162-4615-A3CD-475803FA35E7}"/>
    <dgm:cxn modelId="{FC0B0DCC-BCEC-45F8-93BA-297C15E2E1F0}" type="presOf" srcId="{8A97D5F9-65FF-46ED-A71A-5D3A153310CE}" destId="{D8BD992A-C95D-4A02-B768-BCF6E88585B0}" srcOrd="0" destOrd="0" presId="urn:microsoft.com/office/officeart/2005/8/layout/vList5"/>
    <dgm:cxn modelId="{6DB35410-CD04-46FD-93B9-B4673EB9D5DC}" type="presOf" srcId="{6E10C1BC-B59C-4086-81B0-87DDFC0AA63A}" destId="{DB81AA46-71F6-41E6-A776-5C329D7BE45F}" srcOrd="0" destOrd="0" presId="urn:microsoft.com/office/officeart/2005/8/layout/vList5"/>
    <dgm:cxn modelId="{EE288944-DB4F-4AAD-B81A-681FEA92CE54}" type="presOf" srcId="{1BC8956D-8E8D-4D6E-AF3A-8C7947130084}" destId="{07D30734-8AFD-4BF5-B8BE-C092B2C54A93}" srcOrd="0" destOrd="0" presId="urn:microsoft.com/office/officeart/2005/8/layout/vList5"/>
    <dgm:cxn modelId="{D9631EC4-97DF-4D84-A781-C6BECCAB3F4D}" type="presParOf" srcId="{15BE40C6-0EAF-4D6C-82F1-0147F89563C8}" destId="{3F87E39A-751F-40C1-B4AD-D957C6C866D0}" srcOrd="0" destOrd="0" presId="urn:microsoft.com/office/officeart/2005/8/layout/vList5"/>
    <dgm:cxn modelId="{F64AA4B8-763D-4CF4-94C5-EF624097559B}" type="presParOf" srcId="{3F87E39A-751F-40C1-B4AD-D957C6C866D0}" destId="{027F84B9-545D-49B9-A4AE-EC867C84743F}" srcOrd="0" destOrd="0" presId="urn:microsoft.com/office/officeart/2005/8/layout/vList5"/>
    <dgm:cxn modelId="{E7CE47A0-7077-4C3B-AF4C-E07C01AB0CB0}" type="presParOf" srcId="{3F87E39A-751F-40C1-B4AD-D957C6C866D0}" destId="{D8BD992A-C95D-4A02-B768-BCF6E88585B0}" srcOrd="1" destOrd="0" presId="urn:microsoft.com/office/officeart/2005/8/layout/vList5"/>
    <dgm:cxn modelId="{705B955A-3F43-4873-B66B-CB2095F1A277}" type="presParOf" srcId="{15BE40C6-0EAF-4D6C-82F1-0147F89563C8}" destId="{13F7D4F2-645A-45E3-B7A9-E7EEC2E8E9D7}" srcOrd="1" destOrd="0" presId="urn:microsoft.com/office/officeart/2005/8/layout/vList5"/>
    <dgm:cxn modelId="{5E920A32-BCE7-48CE-BB4C-DE3F54FCED78}" type="presParOf" srcId="{15BE40C6-0EAF-4D6C-82F1-0147F89563C8}" destId="{091FCEFE-E6AA-437D-AACD-49CA5CFEDE45}" srcOrd="2" destOrd="0" presId="urn:microsoft.com/office/officeart/2005/8/layout/vList5"/>
    <dgm:cxn modelId="{ADEBADA1-9E2C-4ED4-BCAD-E8D1F9C4F32E}" type="presParOf" srcId="{091FCEFE-E6AA-437D-AACD-49CA5CFEDE45}" destId="{07D30734-8AFD-4BF5-B8BE-C092B2C54A93}" srcOrd="0" destOrd="0" presId="urn:microsoft.com/office/officeart/2005/8/layout/vList5"/>
    <dgm:cxn modelId="{433BC022-8C5C-451E-9A90-D31B1F1A28E5}" type="presParOf" srcId="{091FCEFE-E6AA-437D-AACD-49CA5CFEDE45}" destId="{51C20ACE-66AE-4B8E-87C4-EA3453D6E0FD}" srcOrd="1" destOrd="0" presId="urn:microsoft.com/office/officeart/2005/8/layout/vList5"/>
    <dgm:cxn modelId="{6BE28FDF-1906-4015-8569-DCF4009A4437}" type="presParOf" srcId="{15BE40C6-0EAF-4D6C-82F1-0147F89563C8}" destId="{5B9F7E38-7FA6-4149-8803-48C8F88C904D}" srcOrd="3" destOrd="0" presId="urn:microsoft.com/office/officeart/2005/8/layout/vList5"/>
    <dgm:cxn modelId="{949E2744-7E41-49F6-AB2A-C1301678C888}" type="presParOf" srcId="{15BE40C6-0EAF-4D6C-82F1-0147F89563C8}" destId="{9658F974-1FCC-4B9D-8FA7-8484B91B3064}" srcOrd="4" destOrd="0" presId="urn:microsoft.com/office/officeart/2005/8/layout/vList5"/>
    <dgm:cxn modelId="{646A24CC-0C0C-4463-B1DA-871D96D5AB72}" type="presParOf" srcId="{9658F974-1FCC-4B9D-8FA7-8484B91B3064}" destId="{D77312B4-6882-4FD3-8D54-9F2652D4F4A2}" srcOrd="0" destOrd="0" presId="urn:microsoft.com/office/officeart/2005/8/layout/vList5"/>
    <dgm:cxn modelId="{5CA6F36F-5977-4242-9CAB-7BB053DA71A5}" type="presParOf" srcId="{9658F974-1FCC-4B9D-8FA7-8484B91B3064}" destId="{2A31F889-1E7A-4059-9BCA-72130639F749}" srcOrd="1" destOrd="0" presId="urn:microsoft.com/office/officeart/2005/8/layout/vList5"/>
    <dgm:cxn modelId="{92AAB093-C255-4F9A-A609-D7069B4F6943}" type="presParOf" srcId="{15BE40C6-0EAF-4D6C-82F1-0147F89563C8}" destId="{60C1142B-1E71-42DF-8649-9BB05D167C54}" srcOrd="5" destOrd="0" presId="urn:microsoft.com/office/officeart/2005/8/layout/vList5"/>
    <dgm:cxn modelId="{228E9658-DF40-4BA0-926C-AE6CDC2DE598}" type="presParOf" srcId="{15BE40C6-0EAF-4D6C-82F1-0147F89563C8}" destId="{AB153111-4A23-4358-B7BC-9BBF77077131}" srcOrd="6" destOrd="0" presId="urn:microsoft.com/office/officeart/2005/8/layout/vList5"/>
    <dgm:cxn modelId="{43959D59-3E35-4396-A960-F4F3075A875B}" type="presParOf" srcId="{AB153111-4A23-4358-B7BC-9BBF77077131}" destId="{E7169BA9-6FBD-4BE6-82DF-F9B1CC4D8C79}" srcOrd="0" destOrd="0" presId="urn:microsoft.com/office/officeart/2005/8/layout/vList5"/>
    <dgm:cxn modelId="{5DDCE12C-C696-464E-8BA7-38E0422B4234}" type="presParOf" srcId="{AB153111-4A23-4358-B7BC-9BBF77077131}" destId="{09C657A8-AC70-4629-8E6D-7119C5BBCEDD}" srcOrd="1" destOrd="0" presId="urn:microsoft.com/office/officeart/2005/8/layout/vList5"/>
    <dgm:cxn modelId="{F4B4BB7A-81B4-4B3B-A423-781CB5ADA678}" type="presParOf" srcId="{15BE40C6-0EAF-4D6C-82F1-0147F89563C8}" destId="{DA3FF2E1-D7B5-4A91-8C66-1E7FB9AAA46A}" srcOrd="7" destOrd="0" presId="urn:microsoft.com/office/officeart/2005/8/layout/vList5"/>
    <dgm:cxn modelId="{B9BC84F1-1E0A-48D9-915A-24E1F8C070C9}" type="presParOf" srcId="{15BE40C6-0EAF-4D6C-82F1-0147F89563C8}" destId="{91EE4268-D33B-4DAC-8820-9FDD426469E2}" srcOrd="8" destOrd="0" presId="urn:microsoft.com/office/officeart/2005/8/layout/vList5"/>
    <dgm:cxn modelId="{D526EBA4-A9D2-43DB-9D3A-68F5B8C7C9D2}" type="presParOf" srcId="{91EE4268-D33B-4DAC-8820-9FDD426469E2}" destId="{DB81AA46-71F6-41E6-A776-5C329D7BE45F}" srcOrd="0" destOrd="0" presId="urn:microsoft.com/office/officeart/2005/8/layout/vList5"/>
    <dgm:cxn modelId="{E8F38583-578B-4A73-A7B4-89B8EF4A3895}" type="presParOf" srcId="{91EE4268-D33B-4DAC-8820-9FDD426469E2}" destId="{3F0E1685-FF4E-41FD-87AD-0CC45B7D4D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B3DC46-C62B-4F01-A325-1AD1F03116B8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C8956D-8E8D-4D6E-AF3A-8C7947130084}">
      <dgm:prSet phldrT="[Text]"/>
      <dgm:spPr/>
      <dgm:t>
        <a:bodyPr/>
        <a:lstStyle/>
        <a:p>
          <a:r>
            <a:rPr lang="en-GB" dirty="0" smtClean="0"/>
            <a:t>Competition</a:t>
          </a:r>
          <a:endParaRPr lang="en-GB" dirty="0"/>
        </a:p>
      </dgm:t>
    </dgm:pt>
    <dgm:pt modelId="{962C7FDB-3CCF-4536-9882-1C72FD3B1B1D}" type="parTrans" cxnId="{251D067D-7AD5-4073-9AA8-B225324CC883}">
      <dgm:prSet/>
      <dgm:spPr/>
      <dgm:t>
        <a:bodyPr/>
        <a:lstStyle/>
        <a:p>
          <a:endParaRPr lang="en-GB"/>
        </a:p>
      </dgm:t>
    </dgm:pt>
    <dgm:pt modelId="{506D4D2A-BC00-433E-A52F-1E900F70BACF}" type="sibTrans" cxnId="{251D067D-7AD5-4073-9AA8-B225324CC883}">
      <dgm:prSet/>
      <dgm:spPr/>
      <dgm:t>
        <a:bodyPr/>
        <a:lstStyle/>
        <a:p>
          <a:endParaRPr lang="en-GB"/>
        </a:p>
      </dgm:t>
    </dgm:pt>
    <dgm:pt modelId="{2164C424-4AFC-42A6-92F7-F6063A0874B1}">
      <dgm:prSet phldrT="[Text]" custT="1"/>
      <dgm:spPr/>
      <dgm:t>
        <a:bodyPr/>
        <a:lstStyle/>
        <a:p>
          <a:r>
            <a:rPr lang="fr-FR" sz="1800" b="1" noProof="0" dirty="0" err="1" smtClean="0"/>
            <a:t>Domestic</a:t>
          </a:r>
          <a:r>
            <a:rPr lang="fr-FR" sz="1800" b="1" noProof="0" dirty="0" smtClean="0"/>
            <a:t> long distance </a:t>
          </a:r>
          <a:r>
            <a:rPr lang="fr-FR" sz="1800" b="1" noProof="0" dirty="0" err="1" smtClean="0"/>
            <a:t>regular</a:t>
          </a:r>
          <a:r>
            <a:rPr lang="fr-FR" sz="1800" b="1" noProof="0" dirty="0" smtClean="0"/>
            <a:t> services</a:t>
          </a:r>
          <a:endParaRPr lang="fr-FR" sz="1800" b="1" noProof="0" dirty="0"/>
        </a:p>
      </dgm:t>
    </dgm:pt>
    <dgm:pt modelId="{E1EB2DC8-F318-47CC-973E-DA412046C73E}" type="parTrans" cxnId="{8C37C052-01AC-4BBC-B8FE-987A4070056A}">
      <dgm:prSet/>
      <dgm:spPr/>
      <dgm:t>
        <a:bodyPr/>
        <a:lstStyle/>
        <a:p>
          <a:endParaRPr lang="en-GB"/>
        </a:p>
      </dgm:t>
    </dgm:pt>
    <dgm:pt modelId="{7D342E0E-C980-451C-96AD-26308F12D579}" type="sibTrans" cxnId="{8C37C052-01AC-4BBC-B8FE-987A4070056A}">
      <dgm:prSet/>
      <dgm:spPr/>
      <dgm:t>
        <a:bodyPr/>
        <a:lstStyle/>
        <a:p>
          <a:endParaRPr lang="en-GB"/>
        </a:p>
      </dgm:t>
    </dgm:pt>
    <dgm:pt modelId="{3F9A16F8-8498-467C-BF2C-A1DB68A78A33}">
      <dgm:prSet phldrT="[Text]"/>
      <dgm:spPr/>
      <dgm:t>
        <a:bodyPr/>
        <a:lstStyle/>
        <a:p>
          <a:r>
            <a:rPr lang="en-GB" dirty="0" smtClean="0"/>
            <a:t>Infrastructure</a:t>
          </a:r>
          <a:endParaRPr lang="en-GB" dirty="0"/>
        </a:p>
      </dgm:t>
    </dgm:pt>
    <dgm:pt modelId="{92E67DC4-64AB-45AB-9BD1-18B54A23B330}" type="parTrans" cxnId="{B6DD77FF-77EA-4C2D-AE84-5565C322295F}">
      <dgm:prSet/>
      <dgm:spPr/>
      <dgm:t>
        <a:bodyPr/>
        <a:lstStyle/>
        <a:p>
          <a:endParaRPr lang="en-GB"/>
        </a:p>
      </dgm:t>
    </dgm:pt>
    <dgm:pt modelId="{240329BF-6162-4615-A3CD-475803FA35E7}" type="sibTrans" cxnId="{B6DD77FF-77EA-4C2D-AE84-5565C322295F}">
      <dgm:prSet/>
      <dgm:spPr/>
      <dgm:t>
        <a:bodyPr/>
        <a:lstStyle/>
        <a:p>
          <a:endParaRPr lang="en-GB"/>
        </a:p>
      </dgm:t>
    </dgm:pt>
    <dgm:pt modelId="{D35EC211-7F87-4A7D-8A19-E9E85F57303A}">
      <dgm:prSet/>
      <dgm:spPr/>
      <dgm:t>
        <a:bodyPr/>
        <a:lstStyle/>
        <a:p>
          <a:r>
            <a:rPr lang="en-GB" dirty="0" smtClean="0"/>
            <a:t>Innovation</a:t>
          </a:r>
          <a:endParaRPr lang="en-GB" dirty="0"/>
        </a:p>
      </dgm:t>
    </dgm:pt>
    <dgm:pt modelId="{33842F0E-CE75-4D9A-9CA1-463E61C412BB}" type="parTrans" cxnId="{465AD882-9C72-4377-8021-9305996E0702}">
      <dgm:prSet/>
      <dgm:spPr/>
      <dgm:t>
        <a:bodyPr/>
        <a:lstStyle/>
        <a:p>
          <a:endParaRPr lang="en-GB"/>
        </a:p>
      </dgm:t>
    </dgm:pt>
    <dgm:pt modelId="{0002FECB-62DB-4807-8FE6-8A5BDEDA26A0}" type="sibTrans" cxnId="{465AD882-9C72-4377-8021-9305996E0702}">
      <dgm:prSet/>
      <dgm:spPr/>
      <dgm:t>
        <a:bodyPr/>
        <a:lstStyle/>
        <a:p>
          <a:endParaRPr lang="en-GB"/>
        </a:p>
      </dgm:t>
    </dgm:pt>
    <dgm:pt modelId="{C324F9A8-BE4E-44B3-AD6F-949851FAD30E}">
      <dgm:prSet custT="1"/>
      <dgm:spPr/>
      <dgm:t>
        <a:bodyPr/>
        <a:lstStyle/>
        <a:p>
          <a:r>
            <a:rPr lang="fr-FR" sz="1800" b="1" noProof="0" dirty="0" err="1" smtClean="0"/>
            <a:t>Vehicles</a:t>
          </a:r>
          <a:endParaRPr lang="fr-FR" sz="1800" b="1" noProof="0" dirty="0"/>
        </a:p>
      </dgm:t>
    </dgm:pt>
    <dgm:pt modelId="{B6FC4E8E-7B1F-4C56-B82F-99044F87C972}" type="parTrans" cxnId="{E5CEA8BF-3D3E-45D4-9759-0DD38B9251C0}">
      <dgm:prSet/>
      <dgm:spPr/>
      <dgm:t>
        <a:bodyPr/>
        <a:lstStyle/>
        <a:p>
          <a:endParaRPr lang="en-GB"/>
        </a:p>
      </dgm:t>
    </dgm:pt>
    <dgm:pt modelId="{DFCA5DE8-C63C-48CC-B46A-0A2C30385A81}" type="sibTrans" cxnId="{E5CEA8BF-3D3E-45D4-9759-0DD38B9251C0}">
      <dgm:prSet/>
      <dgm:spPr/>
      <dgm:t>
        <a:bodyPr/>
        <a:lstStyle/>
        <a:p>
          <a:endParaRPr lang="en-GB"/>
        </a:p>
      </dgm:t>
    </dgm:pt>
    <dgm:pt modelId="{6E10C1BC-B59C-4086-81B0-87DDFC0AA63A}">
      <dgm:prSet/>
      <dgm:spPr/>
      <dgm:t>
        <a:bodyPr/>
        <a:lstStyle/>
        <a:p>
          <a:r>
            <a:rPr lang="fr-FR" noProof="0" dirty="0" err="1" smtClean="0"/>
            <a:t>Regulation</a:t>
          </a:r>
          <a:r>
            <a:rPr lang="fr-FR" noProof="0" dirty="0" smtClean="0"/>
            <a:t> - Administration</a:t>
          </a:r>
          <a:endParaRPr lang="fr-FR" noProof="0" dirty="0"/>
        </a:p>
      </dgm:t>
    </dgm:pt>
    <dgm:pt modelId="{4CEAD17B-5912-4B60-8EC6-97FA299484A0}" type="parTrans" cxnId="{F3057138-5741-4E37-A80E-2D1442C7186D}">
      <dgm:prSet/>
      <dgm:spPr/>
      <dgm:t>
        <a:bodyPr/>
        <a:lstStyle/>
        <a:p>
          <a:endParaRPr lang="en-GB"/>
        </a:p>
      </dgm:t>
    </dgm:pt>
    <dgm:pt modelId="{FD9C3A32-7680-4BCC-8F6B-CAF467AA4142}" type="sibTrans" cxnId="{F3057138-5741-4E37-A80E-2D1442C7186D}">
      <dgm:prSet/>
      <dgm:spPr/>
      <dgm:t>
        <a:bodyPr/>
        <a:lstStyle/>
        <a:p>
          <a:endParaRPr lang="en-GB"/>
        </a:p>
      </dgm:t>
    </dgm:pt>
    <dgm:pt modelId="{36AB05B3-899B-4D39-A68B-3AED694B12BF}">
      <dgm:prSet custT="1"/>
      <dgm:spPr/>
      <dgm:t>
        <a:bodyPr/>
        <a:lstStyle/>
        <a:p>
          <a:r>
            <a:rPr lang="fr-FR" sz="1800" b="1" noProof="0" dirty="0" smtClean="0"/>
            <a:t>Simplification / </a:t>
          </a:r>
          <a:r>
            <a:rPr lang="fr-FR" sz="1800" b="1" noProof="0" dirty="0" err="1" smtClean="0"/>
            <a:t>Clarity</a:t>
          </a:r>
          <a:endParaRPr lang="fr-FR" sz="1800" b="1" noProof="0" dirty="0"/>
        </a:p>
      </dgm:t>
    </dgm:pt>
    <dgm:pt modelId="{1A207648-0EC1-4444-A55C-2D80A3303C39}" type="parTrans" cxnId="{064C7A8D-AA72-4ADD-9A9B-2FDA0730975C}">
      <dgm:prSet/>
      <dgm:spPr/>
      <dgm:t>
        <a:bodyPr/>
        <a:lstStyle/>
        <a:p>
          <a:endParaRPr lang="en-GB"/>
        </a:p>
      </dgm:t>
    </dgm:pt>
    <dgm:pt modelId="{819772AE-AAB6-44E8-AC12-186EC1D2F283}" type="sibTrans" cxnId="{064C7A8D-AA72-4ADD-9A9B-2FDA0730975C}">
      <dgm:prSet/>
      <dgm:spPr/>
      <dgm:t>
        <a:bodyPr/>
        <a:lstStyle/>
        <a:p>
          <a:endParaRPr lang="en-GB"/>
        </a:p>
      </dgm:t>
    </dgm:pt>
    <dgm:pt modelId="{150950FA-2FEB-4101-879E-FDB46ED7A705}">
      <dgm:prSet phldrT="[Text]" custT="1"/>
      <dgm:spPr/>
      <dgm:t>
        <a:bodyPr/>
        <a:lstStyle/>
        <a:p>
          <a:r>
            <a:rPr lang="fr-FR" sz="1800" b="1" noProof="0" dirty="0" smtClean="0"/>
            <a:t>Public-Private</a:t>
          </a:r>
          <a:endParaRPr lang="fr-FR" sz="1800" b="1" noProof="0" dirty="0"/>
        </a:p>
      </dgm:t>
    </dgm:pt>
    <dgm:pt modelId="{3BF86DA6-AB91-4B78-94F3-2E5EAD478808}" type="parTrans" cxnId="{47A917D5-F5DE-4E94-AA67-840A71F34A29}">
      <dgm:prSet/>
      <dgm:spPr/>
      <dgm:t>
        <a:bodyPr/>
        <a:lstStyle/>
        <a:p>
          <a:endParaRPr lang="en-GB"/>
        </a:p>
      </dgm:t>
    </dgm:pt>
    <dgm:pt modelId="{CA494C2C-F817-4FEB-91BD-A953CA415A4D}" type="sibTrans" cxnId="{47A917D5-F5DE-4E94-AA67-840A71F34A29}">
      <dgm:prSet/>
      <dgm:spPr/>
      <dgm:t>
        <a:bodyPr/>
        <a:lstStyle/>
        <a:p>
          <a:endParaRPr lang="en-GB"/>
        </a:p>
      </dgm:t>
    </dgm:pt>
    <dgm:pt modelId="{1B2841B3-D380-4D99-B55E-81889A4C8F56}">
      <dgm:prSet custT="1"/>
      <dgm:spPr/>
      <dgm:t>
        <a:bodyPr/>
        <a:lstStyle/>
        <a:p>
          <a:r>
            <a:rPr lang="fr-FR" sz="1800" b="1" noProof="0" dirty="0" err="1" smtClean="0"/>
            <a:t>Operational</a:t>
          </a:r>
          <a:r>
            <a:rPr lang="fr-FR" sz="1800" b="1" noProof="0" dirty="0" smtClean="0"/>
            <a:t> </a:t>
          </a:r>
          <a:r>
            <a:rPr lang="fr-FR" sz="1800" b="1" noProof="0" dirty="0" err="1" smtClean="0"/>
            <a:t>e.g</a:t>
          </a:r>
          <a:r>
            <a:rPr lang="fr-FR" sz="1800" b="1" noProof="0" dirty="0" smtClean="0"/>
            <a:t>. BRT</a:t>
          </a:r>
          <a:endParaRPr lang="fr-FR" sz="1800" b="1" noProof="0" dirty="0"/>
        </a:p>
      </dgm:t>
    </dgm:pt>
    <dgm:pt modelId="{099466A4-E7FD-4261-96A7-CF9C52F930BB}" type="parTrans" cxnId="{D650F621-AEAA-4445-A81C-397FF6E4CB3D}">
      <dgm:prSet/>
      <dgm:spPr/>
      <dgm:t>
        <a:bodyPr/>
        <a:lstStyle/>
        <a:p>
          <a:endParaRPr lang="en-GB"/>
        </a:p>
      </dgm:t>
    </dgm:pt>
    <dgm:pt modelId="{ED30793B-40A9-48ED-89CC-C4C5ACB94C98}" type="sibTrans" cxnId="{D650F621-AEAA-4445-A81C-397FF6E4CB3D}">
      <dgm:prSet/>
      <dgm:spPr/>
      <dgm:t>
        <a:bodyPr/>
        <a:lstStyle/>
        <a:p>
          <a:endParaRPr lang="en-GB"/>
        </a:p>
      </dgm:t>
    </dgm:pt>
    <dgm:pt modelId="{573BDA35-5DD8-431B-91E1-74D60E505CC7}">
      <dgm:prSet custT="1"/>
      <dgm:spPr/>
      <dgm:t>
        <a:bodyPr/>
        <a:lstStyle/>
        <a:p>
          <a:r>
            <a:rPr lang="fr-FR" sz="1800" b="1" noProof="0" dirty="0" smtClean="0"/>
            <a:t>Business-</a:t>
          </a:r>
          <a:r>
            <a:rPr lang="fr-FR" sz="1800" b="1" noProof="0" dirty="0" err="1" smtClean="0"/>
            <a:t>friendly</a:t>
          </a:r>
          <a:r>
            <a:rPr lang="fr-FR" sz="1800" b="1" noProof="0" dirty="0" smtClean="0"/>
            <a:t> VAT</a:t>
          </a:r>
          <a:endParaRPr lang="fr-FR" sz="1800" b="1" noProof="0" dirty="0"/>
        </a:p>
      </dgm:t>
    </dgm:pt>
    <dgm:pt modelId="{4CA8AD82-4124-44A1-8CEB-B6DFCB34DEF4}" type="parTrans" cxnId="{87BB3D98-9BD5-47AE-B753-F5E8B9033983}">
      <dgm:prSet/>
      <dgm:spPr/>
      <dgm:t>
        <a:bodyPr/>
        <a:lstStyle/>
        <a:p>
          <a:endParaRPr lang="en-GB"/>
        </a:p>
      </dgm:t>
    </dgm:pt>
    <dgm:pt modelId="{8BA5C7F7-BD80-420B-B701-E04C57401381}" type="sibTrans" cxnId="{87BB3D98-9BD5-47AE-B753-F5E8B9033983}">
      <dgm:prSet/>
      <dgm:spPr/>
      <dgm:t>
        <a:bodyPr/>
        <a:lstStyle/>
        <a:p>
          <a:endParaRPr lang="en-GB"/>
        </a:p>
      </dgm:t>
    </dgm:pt>
    <dgm:pt modelId="{B0DAE6DE-125E-4972-9098-78BFED567C5B}">
      <dgm:prSet/>
      <dgm:spPr/>
      <dgm:t>
        <a:bodyPr/>
        <a:lstStyle/>
        <a:p>
          <a:r>
            <a:rPr lang="en-GB" dirty="0" smtClean="0"/>
            <a:t>Recognition</a:t>
          </a:r>
          <a:endParaRPr lang="en-GB" dirty="0"/>
        </a:p>
      </dgm:t>
    </dgm:pt>
    <dgm:pt modelId="{2984500D-6D15-4709-962E-C1914916FAC8}" type="parTrans" cxnId="{7E8315C5-2137-41E2-83A6-40EE448B0770}">
      <dgm:prSet/>
      <dgm:spPr/>
      <dgm:t>
        <a:bodyPr/>
        <a:lstStyle/>
        <a:p>
          <a:endParaRPr lang="en-GB"/>
        </a:p>
      </dgm:t>
    </dgm:pt>
    <dgm:pt modelId="{B356AF7C-983B-4C7C-9D2D-A073F6B57BCF}" type="sibTrans" cxnId="{7E8315C5-2137-41E2-83A6-40EE448B0770}">
      <dgm:prSet/>
      <dgm:spPr/>
      <dgm:t>
        <a:bodyPr/>
        <a:lstStyle/>
        <a:p>
          <a:endParaRPr lang="en-GB"/>
        </a:p>
      </dgm:t>
    </dgm:pt>
    <dgm:pt modelId="{8A97D5F9-65FF-46ED-A71A-5D3A153310CE}">
      <dgm:prSet custT="1"/>
      <dgm:spPr/>
      <dgm:t>
        <a:bodyPr/>
        <a:lstStyle/>
        <a:p>
          <a:r>
            <a:rPr lang="fr-FR" sz="1800" b="1" noProof="0" dirty="0" err="1" smtClean="0"/>
            <a:t>Political</a:t>
          </a:r>
          <a:r>
            <a:rPr lang="fr-FR" sz="1800" b="1" noProof="0" dirty="0" smtClean="0"/>
            <a:t> </a:t>
          </a:r>
          <a:endParaRPr lang="fr-FR" sz="1800" b="1" noProof="0" dirty="0"/>
        </a:p>
      </dgm:t>
    </dgm:pt>
    <dgm:pt modelId="{ACDC27F5-7ADC-49A2-885C-00962B6A1A2F}" type="parTrans" cxnId="{824643CD-CF42-4711-9C70-D8DF6CB90488}">
      <dgm:prSet/>
      <dgm:spPr/>
      <dgm:t>
        <a:bodyPr/>
        <a:lstStyle/>
        <a:p>
          <a:endParaRPr lang="en-GB"/>
        </a:p>
      </dgm:t>
    </dgm:pt>
    <dgm:pt modelId="{5069FC33-E835-4905-BF7E-5CC5D0FD1F44}" type="sibTrans" cxnId="{824643CD-CF42-4711-9C70-D8DF6CB90488}">
      <dgm:prSet/>
      <dgm:spPr/>
      <dgm:t>
        <a:bodyPr/>
        <a:lstStyle/>
        <a:p>
          <a:endParaRPr lang="en-GB"/>
        </a:p>
      </dgm:t>
    </dgm:pt>
    <dgm:pt modelId="{7111CD69-7247-4CDB-93F1-76F0D542E34D}">
      <dgm:prSet custT="1"/>
      <dgm:spPr/>
      <dgm:t>
        <a:bodyPr/>
        <a:lstStyle/>
        <a:p>
          <a:r>
            <a:rPr lang="fr-FR" sz="1800" b="1" noProof="0" dirty="0" err="1" smtClean="0"/>
            <a:t>Regulatory</a:t>
          </a:r>
          <a:endParaRPr lang="fr-FR" sz="1800" b="1" noProof="0" dirty="0"/>
        </a:p>
      </dgm:t>
    </dgm:pt>
    <dgm:pt modelId="{76D2087D-60C7-4F54-B44A-9098FD4AD13F}" type="parTrans" cxnId="{79D9C786-A1CD-4EBA-8F2E-BDD7AD178CE2}">
      <dgm:prSet/>
      <dgm:spPr/>
      <dgm:t>
        <a:bodyPr/>
        <a:lstStyle/>
        <a:p>
          <a:endParaRPr lang="en-GB"/>
        </a:p>
      </dgm:t>
    </dgm:pt>
    <dgm:pt modelId="{6BCEAD71-B63E-4064-BFAB-E1976ADAE8D3}" type="sibTrans" cxnId="{79D9C786-A1CD-4EBA-8F2E-BDD7AD178CE2}">
      <dgm:prSet/>
      <dgm:spPr/>
      <dgm:t>
        <a:bodyPr/>
        <a:lstStyle/>
        <a:p>
          <a:endParaRPr lang="en-GB"/>
        </a:p>
      </dgm:t>
    </dgm:pt>
    <dgm:pt modelId="{8CFE2ABB-76CA-4D53-89D6-8C72A2C40F14}">
      <dgm:prSet custT="1"/>
      <dgm:spPr/>
      <dgm:t>
        <a:bodyPr/>
        <a:lstStyle/>
        <a:p>
          <a:endParaRPr lang="fr-FR" sz="1200" noProof="0" dirty="0"/>
        </a:p>
      </dgm:t>
    </dgm:pt>
    <dgm:pt modelId="{39A0495F-71C0-4048-A9B0-5DA0FF20ED16}" type="parTrans" cxnId="{BFC91040-F62F-439A-ACCA-2112ADFE4135}">
      <dgm:prSet/>
      <dgm:spPr/>
      <dgm:t>
        <a:bodyPr/>
        <a:lstStyle/>
        <a:p>
          <a:endParaRPr lang="en-GB"/>
        </a:p>
      </dgm:t>
    </dgm:pt>
    <dgm:pt modelId="{1EDC7D9F-6E26-43F2-9F5E-37901F873C6B}" type="sibTrans" cxnId="{BFC91040-F62F-439A-ACCA-2112ADFE4135}">
      <dgm:prSet/>
      <dgm:spPr/>
      <dgm:t>
        <a:bodyPr/>
        <a:lstStyle/>
        <a:p>
          <a:endParaRPr lang="en-GB"/>
        </a:p>
      </dgm:t>
    </dgm:pt>
    <dgm:pt modelId="{1880F2F1-C31D-4884-966A-68955FF3FB58}">
      <dgm:prSet phldrT="[Text]" custT="1"/>
      <dgm:spPr/>
      <dgm:t>
        <a:bodyPr/>
        <a:lstStyle/>
        <a:p>
          <a:r>
            <a:rPr lang="fr-FR" sz="1800" b="1" noProof="0" dirty="0" err="1" smtClean="0"/>
            <a:t>Terminals</a:t>
          </a:r>
          <a:endParaRPr lang="fr-FR" sz="1800" b="1" noProof="0" dirty="0"/>
        </a:p>
      </dgm:t>
    </dgm:pt>
    <dgm:pt modelId="{EE38532F-5C60-4D48-93FE-021D2526E1C5}" type="parTrans" cxnId="{74517A37-D2FC-4B16-B861-C5E38918D81E}">
      <dgm:prSet/>
      <dgm:spPr/>
      <dgm:t>
        <a:bodyPr/>
        <a:lstStyle/>
        <a:p>
          <a:endParaRPr lang="fr-CH"/>
        </a:p>
      </dgm:t>
    </dgm:pt>
    <dgm:pt modelId="{6BAA1AA9-62C6-4DDD-B1C2-EB575FB22B7D}" type="sibTrans" cxnId="{74517A37-D2FC-4B16-B861-C5E38918D81E}">
      <dgm:prSet/>
      <dgm:spPr/>
      <dgm:t>
        <a:bodyPr/>
        <a:lstStyle/>
        <a:p>
          <a:endParaRPr lang="fr-CH"/>
        </a:p>
      </dgm:t>
    </dgm:pt>
    <dgm:pt modelId="{2627EE92-11DE-432E-A915-91CEF4C04073}">
      <dgm:prSet phldrT="[Text]" custT="1"/>
      <dgm:spPr/>
      <dgm:t>
        <a:bodyPr/>
        <a:lstStyle/>
        <a:p>
          <a:r>
            <a:rPr lang="fr-FR" sz="1800" b="1" noProof="0" dirty="0" err="1" smtClean="0"/>
            <a:t>With</a:t>
          </a:r>
          <a:r>
            <a:rPr lang="fr-FR" sz="1800" b="1" noProof="0" dirty="0" smtClean="0"/>
            <a:t> </a:t>
          </a:r>
          <a:r>
            <a:rPr lang="fr-FR" sz="1800" b="1" noProof="0" dirty="0" err="1" smtClean="0"/>
            <a:t>Other</a:t>
          </a:r>
          <a:r>
            <a:rPr lang="fr-FR" sz="1800" b="1" noProof="0" dirty="0" smtClean="0"/>
            <a:t> modes / Private car</a:t>
          </a:r>
          <a:endParaRPr lang="fr-FR" sz="1800" b="1" noProof="0" dirty="0"/>
        </a:p>
      </dgm:t>
    </dgm:pt>
    <dgm:pt modelId="{B4FB3F92-6864-416B-AACC-AFD6AA5D5811}" type="parTrans" cxnId="{68EEE9E9-F0EF-4550-B006-792214668067}">
      <dgm:prSet/>
      <dgm:spPr/>
      <dgm:t>
        <a:bodyPr/>
        <a:lstStyle/>
        <a:p>
          <a:endParaRPr lang="fr-CH"/>
        </a:p>
      </dgm:t>
    </dgm:pt>
    <dgm:pt modelId="{9D69F634-5253-4B3D-A2CB-F4C708842CB1}" type="sibTrans" cxnId="{68EEE9E9-F0EF-4550-B006-792214668067}">
      <dgm:prSet/>
      <dgm:spPr/>
      <dgm:t>
        <a:bodyPr/>
        <a:lstStyle/>
        <a:p>
          <a:endParaRPr lang="fr-CH"/>
        </a:p>
      </dgm:t>
    </dgm:pt>
    <dgm:pt modelId="{CBD303FE-6967-4374-8740-253E10EE75D3}">
      <dgm:prSet phldrT="[Text]" custT="1"/>
      <dgm:spPr/>
      <dgm:t>
        <a:bodyPr/>
        <a:lstStyle/>
        <a:p>
          <a:r>
            <a:rPr lang="fr-FR" sz="1800" b="1" noProof="0" dirty="0" err="1" smtClean="0"/>
            <a:t>Cities</a:t>
          </a:r>
          <a:endParaRPr lang="fr-FR" sz="1800" b="1" noProof="0" dirty="0"/>
        </a:p>
      </dgm:t>
    </dgm:pt>
    <dgm:pt modelId="{B8680F3A-E2AD-4EF7-A6EC-2A557571EC12}" type="parTrans" cxnId="{C7F00CBD-E519-4596-B8A4-9F6B84E3BF81}">
      <dgm:prSet/>
      <dgm:spPr/>
      <dgm:t>
        <a:bodyPr/>
        <a:lstStyle/>
        <a:p>
          <a:endParaRPr lang="fr-CH"/>
        </a:p>
      </dgm:t>
    </dgm:pt>
    <dgm:pt modelId="{779460AA-4221-4238-A320-21E36EB8A221}" type="sibTrans" cxnId="{C7F00CBD-E519-4596-B8A4-9F6B84E3BF81}">
      <dgm:prSet/>
      <dgm:spPr/>
      <dgm:t>
        <a:bodyPr/>
        <a:lstStyle/>
        <a:p>
          <a:endParaRPr lang="fr-CH"/>
        </a:p>
      </dgm:t>
    </dgm:pt>
    <dgm:pt modelId="{15BE40C6-0EAF-4D6C-82F1-0147F89563C8}" type="pres">
      <dgm:prSet presAssocID="{D4B3DC46-C62B-4F01-A325-1AD1F03116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F87E39A-751F-40C1-B4AD-D957C6C866D0}" type="pres">
      <dgm:prSet presAssocID="{B0DAE6DE-125E-4972-9098-78BFED567C5B}" presName="linNode" presStyleCnt="0"/>
      <dgm:spPr/>
      <dgm:t>
        <a:bodyPr/>
        <a:lstStyle/>
        <a:p>
          <a:endParaRPr lang="en-GB"/>
        </a:p>
      </dgm:t>
    </dgm:pt>
    <dgm:pt modelId="{027F84B9-545D-49B9-A4AE-EC867C84743F}" type="pres">
      <dgm:prSet presAssocID="{B0DAE6DE-125E-4972-9098-78BFED567C5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BD992A-C95D-4A02-B768-BCF6E88585B0}" type="pres">
      <dgm:prSet presAssocID="{B0DAE6DE-125E-4972-9098-78BFED567C5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F7D4F2-645A-45E3-B7A9-E7EEC2E8E9D7}" type="pres">
      <dgm:prSet presAssocID="{B356AF7C-983B-4C7C-9D2D-A073F6B57BCF}" presName="sp" presStyleCnt="0"/>
      <dgm:spPr/>
      <dgm:t>
        <a:bodyPr/>
        <a:lstStyle/>
        <a:p>
          <a:endParaRPr lang="en-GB"/>
        </a:p>
      </dgm:t>
    </dgm:pt>
    <dgm:pt modelId="{091FCEFE-E6AA-437D-AACD-49CA5CFEDE45}" type="pres">
      <dgm:prSet presAssocID="{1BC8956D-8E8D-4D6E-AF3A-8C7947130084}" presName="linNode" presStyleCnt="0"/>
      <dgm:spPr/>
      <dgm:t>
        <a:bodyPr/>
        <a:lstStyle/>
        <a:p>
          <a:endParaRPr lang="en-GB"/>
        </a:p>
      </dgm:t>
    </dgm:pt>
    <dgm:pt modelId="{07D30734-8AFD-4BF5-B8BE-C092B2C54A93}" type="pres">
      <dgm:prSet presAssocID="{1BC8956D-8E8D-4D6E-AF3A-8C794713008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C20ACE-66AE-4B8E-87C4-EA3453D6E0FD}" type="pres">
      <dgm:prSet presAssocID="{1BC8956D-8E8D-4D6E-AF3A-8C794713008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9F7E38-7FA6-4149-8803-48C8F88C904D}" type="pres">
      <dgm:prSet presAssocID="{506D4D2A-BC00-433E-A52F-1E900F70BACF}" presName="sp" presStyleCnt="0"/>
      <dgm:spPr/>
      <dgm:t>
        <a:bodyPr/>
        <a:lstStyle/>
        <a:p>
          <a:endParaRPr lang="en-GB"/>
        </a:p>
      </dgm:t>
    </dgm:pt>
    <dgm:pt modelId="{9658F974-1FCC-4B9D-8FA7-8484B91B3064}" type="pres">
      <dgm:prSet presAssocID="{3F9A16F8-8498-467C-BF2C-A1DB68A78A33}" presName="linNode" presStyleCnt="0"/>
      <dgm:spPr/>
      <dgm:t>
        <a:bodyPr/>
        <a:lstStyle/>
        <a:p>
          <a:endParaRPr lang="en-GB"/>
        </a:p>
      </dgm:t>
    </dgm:pt>
    <dgm:pt modelId="{D77312B4-6882-4FD3-8D54-9F2652D4F4A2}" type="pres">
      <dgm:prSet presAssocID="{3F9A16F8-8498-467C-BF2C-A1DB68A78A33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31F889-1E7A-4059-9BCA-72130639F749}" type="pres">
      <dgm:prSet presAssocID="{3F9A16F8-8498-467C-BF2C-A1DB68A78A33}" presName="descendantText" presStyleLbl="alignAccFollowNode1" presStyleIdx="2" presStyleCnt="5" custLinFactNeighborX="183" custLinFactNeighborY="109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C1142B-1E71-42DF-8649-9BB05D167C54}" type="pres">
      <dgm:prSet presAssocID="{240329BF-6162-4615-A3CD-475803FA35E7}" presName="sp" presStyleCnt="0"/>
      <dgm:spPr/>
      <dgm:t>
        <a:bodyPr/>
        <a:lstStyle/>
        <a:p>
          <a:endParaRPr lang="en-GB"/>
        </a:p>
      </dgm:t>
    </dgm:pt>
    <dgm:pt modelId="{AB153111-4A23-4358-B7BC-9BBF77077131}" type="pres">
      <dgm:prSet presAssocID="{D35EC211-7F87-4A7D-8A19-E9E85F57303A}" presName="linNode" presStyleCnt="0"/>
      <dgm:spPr/>
      <dgm:t>
        <a:bodyPr/>
        <a:lstStyle/>
        <a:p>
          <a:endParaRPr lang="en-GB"/>
        </a:p>
      </dgm:t>
    </dgm:pt>
    <dgm:pt modelId="{E7169BA9-6FBD-4BE6-82DF-F9B1CC4D8C79}" type="pres">
      <dgm:prSet presAssocID="{D35EC211-7F87-4A7D-8A19-E9E85F57303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C657A8-AC70-4629-8E6D-7119C5BBCEDD}" type="pres">
      <dgm:prSet presAssocID="{D35EC211-7F87-4A7D-8A19-E9E85F57303A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3FF2E1-D7B5-4A91-8C66-1E7FB9AAA46A}" type="pres">
      <dgm:prSet presAssocID="{0002FECB-62DB-4807-8FE6-8A5BDEDA26A0}" presName="sp" presStyleCnt="0"/>
      <dgm:spPr/>
      <dgm:t>
        <a:bodyPr/>
        <a:lstStyle/>
        <a:p>
          <a:endParaRPr lang="en-GB"/>
        </a:p>
      </dgm:t>
    </dgm:pt>
    <dgm:pt modelId="{91EE4268-D33B-4DAC-8820-9FDD426469E2}" type="pres">
      <dgm:prSet presAssocID="{6E10C1BC-B59C-4086-81B0-87DDFC0AA63A}" presName="linNode" presStyleCnt="0"/>
      <dgm:spPr/>
      <dgm:t>
        <a:bodyPr/>
        <a:lstStyle/>
        <a:p>
          <a:endParaRPr lang="en-GB"/>
        </a:p>
      </dgm:t>
    </dgm:pt>
    <dgm:pt modelId="{DB81AA46-71F6-41E6-A776-5C329D7BE45F}" type="pres">
      <dgm:prSet presAssocID="{6E10C1BC-B59C-4086-81B0-87DDFC0AA63A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0E1685-FF4E-41FD-87AD-0CC45B7D4D83}" type="pres">
      <dgm:prSet presAssocID="{6E10C1BC-B59C-4086-81B0-87DDFC0AA63A}" presName="descendantText" presStyleLbl="alignAccFollowNode1" presStyleIdx="4" presStyleCnt="5" custScaleX="99996" custScaleY="1124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97458F-B798-4495-A02B-2ABAE107C654}" type="presOf" srcId="{C324F9A8-BE4E-44B3-AD6F-949851FAD30E}" destId="{09C657A8-AC70-4629-8E6D-7119C5BBCEDD}" srcOrd="0" destOrd="0" presId="urn:microsoft.com/office/officeart/2005/8/layout/vList5"/>
    <dgm:cxn modelId="{465AD882-9C72-4377-8021-9305996E0702}" srcId="{D4B3DC46-C62B-4F01-A325-1AD1F03116B8}" destId="{D35EC211-7F87-4A7D-8A19-E9E85F57303A}" srcOrd="3" destOrd="0" parTransId="{33842F0E-CE75-4D9A-9CA1-463E61C412BB}" sibTransId="{0002FECB-62DB-4807-8FE6-8A5BDEDA26A0}"/>
    <dgm:cxn modelId="{87BB3D98-9BD5-47AE-B753-F5E8B9033983}" srcId="{6E10C1BC-B59C-4086-81B0-87DDFC0AA63A}" destId="{573BDA35-5DD8-431B-91E1-74D60E505CC7}" srcOrd="1" destOrd="0" parTransId="{4CA8AD82-4124-44A1-8CEB-B6DFCB34DEF4}" sibTransId="{8BA5C7F7-BD80-420B-B701-E04C57401381}"/>
    <dgm:cxn modelId="{B8BBA8FB-209C-483A-8FEA-6B51BB6CA703}" type="presOf" srcId="{B0DAE6DE-125E-4972-9098-78BFED567C5B}" destId="{027F84B9-545D-49B9-A4AE-EC867C84743F}" srcOrd="0" destOrd="0" presId="urn:microsoft.com/office/officeart/2005/8/layout/vList5"/>
    <dgm:cxn modelId="{B8B28032-8E00-413C-8908-C866791B97DC}" type="presOf" srcId="{CBD303FE-6967-4374-8740-253E10EE75D3}" destId="{2A31F889-1E7A-4059-9BCA-72130639F749}" srcOrd="0" destOrd="1" presId="urn:microsoft.com/office/officeart/2005/8/layout/vList5"/>
    <dgm:cxn modelId="{68EEE9E9-F0EF-4550-B006-792214668067}" srcId="{1BC8956D-8E8D-4D6E-AF3A-8C7947130084}" destId="{2627EE92-11DE-432E-A915-91CEF4C04073}" srcOrd="1" destOrd="0" parTransId="{B4FB3F92-6864-416B-AACC-AFD6AA5D5811}" sibTransId="{9D69F634-5253-4B3D-A2CB-F4C708842CB1}"/>
    <dgm:cxn modelId="{3E7629D0-85DB-4CCA-A40F-1547A31B88BC}" type="presOf" srcId="{1B2841B3-D380-4D99-B55E-81889A4C8F56}" destId="{09C657A8-AC70-4629-8E6D-7119C5BBCEDD}" srcOrd="0" destOrd="1" presId="urn:microsoft.com/office/officeart/2005/8/layout/vList5"/>
    <dgm:cxn modelId="{A124FDE5-E6A2-4A33-AE2A-93ECAD695514}" type="presOf" srcId="{1BC8956D-8E8D-4D6E-AF3A-8C7947130084}" destId="{07D30734-8AFD-4BF5-B8BE-C092B2C54A93}" srcOrd="0" destOrd="0" presId="urn:microsoft.com/office/officeart/2005/8/layout/vList5"/>
    <dgm:cxn modelId="{59B6A5D6-744C-4BEF-82AB-2220CD2538F0}" type="presOf" srcId="{8A97D5F9-65FF-46ED-A71A-5D3A153310CE}" destId="{D8BD992A-C95D-4A02-B768-BCF6E88585B0}" srcOrd="0" destOrd="0" presId="urn:microsoft.com/office/officeart/2005/8/layout/vList5"/>
    <dgm:cxn modelId="{74517A37-D2FC-4B16-B861-C5E38918D81E}" srcId="{3F9A16F8-8498-467C-BF2C-A1DB68A78A33}" destId="{1880F2F1-C31D-4884-966A-68955FF3FB58}" srcOrd="0" destOrd="0" parTransId="{EE38532F-5C60-4D48-93FE-021D2526E1C5}" sibTransId="{6BAA1AA9-62C6-4DDD-B1C2-EB575FB22B7D}"/>
    <dgm:cxn modelId="{D650F621-AEAA-4445-A81C-397FF6E4CB3D}" srcId="{D35EC211-7F87-4A7D-8A19-E9E85F57303A}" destId="{1B2841B3-D380-4D99-B55E-81889A4C8F56}" srcOrd="1" destOrd="0" parTransId="{099466A4-E7FD-4261-96A7-CF9C52F930BB}" sibTransId="{ED30793B-40A9-48ED-89CC-C4C5ACB94C98}"/>
    <dgm:cxn modelId="{1DFEC3E9-BC8B-41CD-9736-7E6D7E352C51}" type="presOf" srcId="{3F9A16F8-8498-467C-BF2C-A1DB68A78A33}" destId="{D77312B4-6882-4FD3-8D54-9F2652D4F4A2}" srcOrd="0" destOrd="0" presId="urn:microsoft.com/office/officeart/2005/8/layout/vList5"/>
    <dgm:cxn modelId="{47A917D5-F5DE-4E94-AA67-840A71F34A29}" srcId="{1BC8956D-8E8D-4D6E-AF3A-8C7947130084}" destId="{150950FA-2FEB-4101-879E-FDB46ED7A705}" srcOrd="2" destOrd="0" parTransId="{3BF86DA6-AB91-4B78-94F3-2E5EAD478808}" sibTransId="{CA494C2C-F817-4FEB-91BD-A953CA415A4D}"/>
    <dgm:cxn modelId="{F3057138-5741-4E37-A80E-2D1442C7186D}" srcId="{D4B3DC46-C62B-4F01-A325-1AD1F03116B8}" destId="{6E10C1BC-B59C-4086-81B0-87DDFC0AA63A}" srcOrd="4" destOrd="0" parTransId="{4CEAD17B-5912-4B60-8EC6-97FA299484A0}" sibTransId="{FD9C3A32-7680-4BCC-8F6B-CAF467AA4142}"/>
    <dgm:cxn modelId="{7E8315C5-2137-41E2-83A6-40EE448B0770}" srcId="{D4B3DC46-C62B-4F01-A325-1AD1F03116B8}" destId="{B0DAE6DE-125E-4972-9098-78BFED567C5B}" srcOrd="0" destOrd="0" parTransId="{2984500D-6D15-4709-962E-C1914916FAC8}" sibTransId="{B356AF7C-983B-4C7C-9D2D-A073F6B57BCF}"/>
    <dgm:cxn modelId="{83C06A77-6495-491B-A613-3346DF55DD01}" type="presOf" srcId="{573BDA35-5DD8-431B-91E1-74D60E505CC7}" destId="{3F0E1685-FF4E-41FD-87AD-0CC45B7D4D83}" srcOrd="0" destOrd="1" presId="urn:microsoft.com/office/officeart/2005/8/layout/vList5"/>
    <dgm:cxn modelId="{5326CF50-CFD4-4B58-8D60-ADE0FF4E1E08}" type="presOf" srcId="{2627EE92-11DE-432E-A915-91CEF4C04073}" destId="{51C20ACE-66AE-4B8E-87C4-EA3453D6E0FD}" srcOrd="0" destOrd="1" presId="urn:microsoft.com/office/officeart/2005/8/layout/vList5"/>
    <dgm:cxn modelId="{8C37C052-01AC-4BBC-B8FE-987A4070056A}" srcId="{1BC8956D-8E8D-4D6E-AF3A-8C7947130084}" destId="{2164C424-4AFC-42A6-92F7-F6063A0874B1}" srcOrd="0" destOrd="0" parTransId="{E1EB2DC8-F318-47CC-973E-DA412046C73E}" sibTransId="{7D342E0E-C980-451C-96AD-26308F12D579}"/>
    <dgm:cxn modelId="{C7F00CBD-E519-4596-B8A4-9F6B84E3BF81}" srcId="{3F9A16F8-8498-467C-BF2C-A1DB68A78A33}" destId="{CBD303FE-6967-4374-8740-253E10EE75D3}" srcOrd="1" destOrd="0" parTransId="{B8680F3A-E2AD-4EF7-A6EC-2A557571EC12}" sibTransId="{779460AA-4221-4238-A320-21E36EB8A221}"/>
    <dgm:cxn modelId="{33B93D10-B545-461C-9A77-CE51561455DC}" type="presOf" srcId="{6E10C1BC-B59C-4086-81B0-87DDFC0AA63A}" destId="{DB81AA46-71F6-41E6-A776-5C329D7BE45F}" srcOrd="0" destOrd="0" presId="urn:microsoft.com/office/officeart/2005/8/layout/vList5"/>
    <dgm:cxn modelId="{1B64D79A-3D9B-4EB1-A776-EDD30F88D837}" type="presOf" srcId="{150950FA-2FEB-4101-879E-FDB46ED7A705}" destId="{51C20ACE-66AE-4B8E-87C4-EA3453D6E0FD}" srcOrd="0" destOrd="2" presId="urn:microsoft.com/office/officeart/2005/8/layout/vList5"/>
    <dgm:cxn modelId="{BFC91040-F62F-439A-ACCA-2112ADFE4135}" srcId="{D35EC211-7F87-4A7D-8A19-E9E85F57303A}" destId="{8CFE2ABB-76CA-4D53-89D6-8C72A2C40F14}" srcOrd="2" destOrd="0" parTransId="{39A0495F-71C0-4048-A9B0-5DA0FF20ED16}" sibTransId="{1EDC7D9F-6E26-43F2-9F5E-37901F873C6B}"/>
    <dgm:cxn modelId="{064C7A8D-AA72-4ADD-9A9B-2FDA0730975C}" srcId="{6E10C1BC-B59C-4086-81B0-87DDFC0AA63A}" destId="{36AB05B3-899B-4D39-A68B-3AED694B12BF}" srcOrd="0" destOrd="0" parTransId="{1A207648-0EC1-4444-A55C-2D80A3303C39}" sibTransId="{819772AE-AAB6-44E8-AC12-186EC1D2F283}"/>
    <dgm:cxn modelId="{E5CEA8BF-3D3E-45D4-9759-0DD38B9251C0}" srcId="{D35EC211-7F87-4A7D-8A19-E9E85F57303A}" destId="{C324F9A8-BE4E-44B3-AD6F-949851FAD30E}" srcOrd="0" destOrd="0" parTransId="{B6FC4E8E-7B1F-4C56-B82F-99044F87C972}" sibTransId="{DFCA5DE8-C63C-48CC-B46A-0A2C30385A81}"/>
    <dgm:cxn modelId="{CBE7178B-0276-47C8-AFB5-3B1E55AF6800}" type="presOf" srcId="{36AB05B3-899B-4D39-A68B-3AED694B12BF}" destId="{3F0E1685-FF4E-41FD-87AD-0CC45B7D4D83}" srcOrd="0" destOrd="0" presId="urn:microsoft.com/office/officeart/2005/8/layout/vList5"/>
    <dgm:cxn modelId="{79D9C786-A1CD-4EBA-8F2E-BDD7AD178CE2}" srcId="{B0DAE6DE-125E-4972-9098-78BFED567C5B}" destId="{7111CD69-7247-4CDB-93F1-76F0D542E34D}" srcOrd="1" destOrd="0" parTransId="{76D2087D-60C7-4F54-B44A-9098FD4AD13F}" sibTransId="{6BCEAD71-B63E-4064-BFAB-E1976ADAE8D3}"/>
    <dgm:cxn modelId="{251D067D-7AD5-4073-9AA8-B225324CC883}" srcId="{D4B3DC46-C62B-4F01-A325-1AD1F03116B8}" destId="{1BC8956D-8E8D-4D6E-AF3A-8C7947130084}" srcOrd="1" destOrd="0" parTransId="{962C7FDB-3CCF-4536-9882-1C72FD3B1B1D}" sibTransId="{506D4D2A-BC00-433E-A52F-1E900F70BACF}"/>
    <dgm:cxn modelId="{58FD1A1B-2AFC-417B-85CD-EA55642646CA}" type="presOf" srcId="{1880F2F1-C31D-4884-966A-68955FF3FB58}" destId="{2A31F889-1E7A-4059-9BCA-72130639F749}" srcOrd="0" destOrd="0" presId="urn:microsoft.com/office/officeart/2005/8/layout/vList5"/>
    <dgm:cxn modelId="{D28623AD-021F-4838-ADAA-01221990BA55}" type="presOf" srcId="{D4B3DC46-C62B-4F01-A325-1AD1F03116B8}" destId="{15BE40C6-0EAF-4D6C-82F1-0147F89563C8}" srcOrd="0" destOrd="0" presId="urn:microsoft.com/office/officeart/2005/8/layout/vList5"/>
    <dgm:cxn modelId="{824643CD-CF42-4711-9C70-D8DF6CB90488}" srcId="{B0DAE6DE-125E-4972-9098-78BFED567C5B}" destId="{8A97D5F9-65FF-46ED-A71A-5D3A153310CE}" srcOrd="0" destOrd="0" parTransId="{ACDC27F5-7ADC-49A2-885C-00962B6A1A2F}" sibTransId="{5069FC33-E835-4905-BF7E-5CC5D0FD1F44}"/>
    <dgm:cxn modelId="{7E02E188-D8D2-41B2-8F07-45498453CA99}" type="presOf" srcId="{7111CD69-7247-4CDB-93F1-76F0D542E34D}" destId="{D8BD992A-C95D-4A02-B768-BCF6E88585B0}" srcOrd="0" destOrd="1" presId="urn:microsoft.com/office/officeart/2005/8/layout/vList5"/>
    <dgm:cxn modelId="{27EE9DEB-2D76-43E8-9292-20EA7F412DDB}" type="presOf" srcId="{D35EC211-7F87-4A7D-8A19-E9E85F57303A}" destId="{E7169BA9-6FBD-4BE6-82DF-F9B1CC4D8C79}" srcOrd="0" destOrd="0" presId="urn:microsoft.com/office/officeart/2005/8/layout/vList5"/>
    <dgm:cxn modelId="{B0AA3A4E-674B-48AC-8963-202173330EC7}" type="presOf" srcId="{2164C424-4AFC-42A6-92F7-F6063A0874B1}" destId="{51C20ACE-66AE-4B8E-87C4-EA3453D6E0FD}" srcOrd="0" destOrd="0" presId="urn:microsoft.com/office/officeart/2005/8/layout/vList5"/>
    <dgm:cxn modelId="{B6DD77FF-77EA-4C2D-AE84-5565C322295F}" srcId="{D4B3DC46-C62B-4F01-A325-1AD1F03116B8}" destId="{3F9A16F8-8498-467C-BF2C-A1DB68A78A33}" srcOrd="2" destOrd="0" parTransId="{92E67DC4-64AB-45AB-9BD1-18B54A23B330}" sibTransId="{240329BF-6162-4615-A3CD-475803FA35E7}"/>
    <dgm:cxn modelId="{357EBE6F-862C-4D5E-9078-C5D3A6196774}" type="presOf" srcId="{8CFE2ABB-76CA-4D53-89D6-8C72A2C40F14}" destId="{09C657A8-AC70-4629-8E6D-7119C5BBCEDD}" srcOrd="0" destOrd="2" presId="urn:microsoft.com/office/officeart/2005/8/layout/vList5"/>
    <dgm:cxn modelId="{18D78B93-D954-47E5-9DE2-BDCF59124528}" type="presParOf" srcId="{15BE40C6-0EAF-4D6C-82F1-0147F89563C8}" destId="{3F87E39A-751F-40C1-B4AD-D957C6C866D0}" srcOrd="0" destOrd="0" presId="urn:microsoft.com/office/officeart/2005/8/layout/vList5"/>
    <dgm:cxn modelId="{0A449349-E1E3-4F9D-B0B6-B1B21C95A1E1}" type="presParOf" srcId="{3F87E39A-751F-40C1-B4AD-D957C6C866D0}" destId="{027F84B9-545D-49B9-A4AE-EC867C84743F}" srcOrd="0" destOrd="0" presId="urn:microsoft.com/office/officeart/2005/8/layout/vList5"/>
    <dgm:cxn modelId="{CB1A789C-356F-40B4-AC68-43C435A7F600}" type="presParOf" srcId="{3F87E39A-751F-40C1-B4AD-D957C6C866D0}" destId="{D8BD992A-C95D-4A02-B768-BCF6E88585B0}" srcOrd="1" destOrd="0" presId="urn:microsoft.com/office/officeart/2005/8/layout/vList5"/>
    <dgm:cxn modelId="{6EE40DF6-BD48-4616-8278-43011124377F}" type="presParOf" srcId="{15BE40C6-0EAF-4D6C-82F1-0147F89563C8}" destId="{13F7D4F2-645A-45E3-B7A9-E7EEC2E8E9D7}" srcOrd="1" destOrd="0" presId="urn:microsoft.com/office/officeart/2005/8/layout/vList5"/>
    <dgm:cxn modelId="{C1099A83-0354-4EA1-A83A-EC5244FCA4A9}" type="presParOf" srcId="{15BE40C6-0EAF-4D6C-82F1-0147F89563C8}" destId="{091FCEFE-E6AA-437D-AACD-49CA5CFEDE45}" srcOrd="2" destOrd="0" presId="urn:microsoft.com/office/officeart/2005/8/layout/vList5"/>
    <dgm:cxn modelId="{8AE518C5-79FB-44FD-8FC0-C248960825EF}" type="presParOf" srcId="{091FCEFE-E6AA-437D-AACD-49CA5CFEDE45}" destId="{07D30734-8AFD-4BF5-B8BE-C092B2C54A93}" srcOrd="0" destOrd="0" presId="urn:microsoft.com/office/officeart/2005/8/layout/vList5"/>
    <dgm:cxn modelId="{A947067C-C95C-4150-B4E2-3673D9DFCFBC}" type="presParOf" srcId="{091FCEFE-E6AA-437D-AACD-49CA5CFEDE45}" destId="{51C20ACE-66AE-4B8E-87C4-EA3453D6E0FD}" srcOrd="1" destOrd="0" presId="urn:microsoft.com/office/officeart/2005/8/layout/vList5"/>
    <dgm:cxn modelId="{8DB2CEFF-A97E-48BB-981D-F6AA82723B40}" type="presParOf" srcId="{15BE40C6-0EAF-4D6C-82F1-0147F89563C8}" destId="{5B9F7E38-7FA6-4149-8803-48C8F88C904D}" srcOrd="3" destOrd="0" presId="urn:microsoft.com/office/officeart/2005/8/layout/vList5"/>
    <dgm:cxn modelId="{D9C1B693-4DF2-432F-AF7E-371374CAC238}" type="presParOf" srcId="{15BE40C6-0EAF-4D6C-82F1-0147F89563C8}" destId="{9658F974-1FCC-4B9D-8FA7-8484B91B3064}" srcOrd="4" destOrd="0" presId="urn:microsoft.com/office/officeart/2005/8/layout/vList5"/>
    <dgm:cxn modelId="{AF58E9B9-EA24-4993-9E1C-B5F8960E9A45}" type="presParOf" srcId="{9658F974-1FCC-4B9D-8FA7-8484B91B3064}" destId="{D77312B4-6882-4FD3-8D54-9F2652D4F4A2}" srcOrd="0" destOrd="0" presId="urn:microsoft.com/office/officeart/2005/8/layout/vList5"/>
    <dgm:cxn modelId="{873BE63E-6F61-4BFF-8FAF-FDF8FF08B0E3}" type="presParOf" srcId="{9658F974-1FCC-4B9D-8FA7-8484B91B3064}" destId="{2A31F889-1E7A-4059-9BCA-72130639F749}" srcOrd="1" destOrd="0" presId="urn:microsoft.com/office/officeart/2005/8/layout/vList5"/>
    <dgm:cxn modelId="{B466E572-69AF-4B17-9F81-F572BE721055}" type="presParOf" srcId="{15BE40C6-0EAF-4D6C-82F1-0147F89563C8}" destId="{60C1142B-1E71-42DF-8649-9BB05D167C54}" srcOrd="5" destOrd="0" presId="urn:microsoft.com/office/officeart/2005/8/layout/vList5"/>
    <dgm:cxn modelId="{9ABC154E-1892-4404-9345-830CC9D43534}" type="presParOf" srcId="{15BE40C6-0EAF-4D6C-82F1-0147F89563C8}" destId="{AB153111-4A23-4358-B7BC-9BBF77077131}" srcOrd="6" destOrd="0" presId="urn:microsoft.com/office/officeart/2005/8/layout/vList5"/>
    <dgm:cxn modelId="{333DC3A8-47F5-4FF0-AD02-9BD4E8297FB5}" type="presParOf" srcId="{AB153111-4A23-4358-B7BC-9BBF77077131}" destId="{E7169BA9-6FBD-4BE6-82DF-F9B1CC4D8C79}" srcOrd="0" destOrd="0" presId="urn:microsoft.com/office/officeart/2005/8/layout/vList5"/>
    <dgm:cxn modelId="{74C7E226-CCC6-4339-92D0-7EBECB22F8E2}" type="presParOf" srcId="{AB153111-4A23-4358-B7BC-9BBF77077131}" destId="{09C657A8-AC70-4629-8E6D-7119C5BBCEDD}" srcOrd="1" destOrd="0" presId="urn:microsoft.com/office/officeart/2005/8/layout/vList5"/>
    <dgm:cxn modelId="{077D385A-4B83-413F-9630-0A436BB57DFE}" type="presParOf" srcId="{15BE40C6-0EAF-4D6C-82F1-0147F89563C8}" destId="{DA3FF2E1-D7B5-4A91-8C66-1E7FB9AAA46A}" srcOrd="7" destOrd="0" presId="urn:microsoft.com/office/officeart/2005/8/layout/vList5"/>
    <dgm:cxn modelId="{E5853264-6104-40D1-A48E-122BCE496138}" type="presParOf" srcId="{15BE40C6-0EAF-4D6C-82F1-0147F89563C8}" destId="{91EE4268-D33B-4DAC-8820-9FDD426469E2}" srcOrd="8" destOrd="0" presId="urn:microsoft.com/office/officeart/2005/8/layout/vList5"/>
    <dgm:cxn modelId="{8524C1B3-1AC1-4937-8F44-CB177B977737}" type="presParOf" srcId="{91EE4268-D33B-4DAC-8820-9FDD426469E2}" destId="{DB81AA46-71F6-41E6-A776-5C329D7BE45F}" srcOrd="0" destOrd="0" presId="urn:microsoft.com/office/officeart/2005/8/layout/vList5"/>
    <dgm:cxn modelId="{F66C2F61-B55B-4E39-8C52-311203351AAD}" type="presParOf" srcId="{91EE4268-D33B-4DAC-8820-9FDD426469E2}" destId="{3F0E1685-FF4E-41FD-87AD-0CC45B7D4D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BD992A-C95D-4A02-B768-BCF6E88585B0}">
      <dsp:nvSpPr>
        <dsp:cNvPr id="0" name=""/>
        <dsp:cNvSpPr/>
      </dsp:nvSpPr>
      <dsp:spPr>
        <a:xfrm rot="5400000">
          <a:off x="5558933" y="-2290124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Political</a:t>
          </a:r>
          <a:r>
            <a:rPr lang="fr-FR" sz="1800" b="1" kern="1200" noProof="0" dirty="0" smtClean="0"/>
            <a:t> 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Regulatory</a:t>
          </a:r>
          <a:endParaRPr lang="fr-FR" sz="1800" b="1" kern="1200" noProof="0" dirty="0"/>
        </a:p>
      </dsp:txBody>
      <dsp:txXfrm rot="5400000">
        <a:off x="5558933" y="-2290124"/>
        <a:ext cx="830039" cy="5622544"/>
      </dsp:txXfrm>
    </dsp:sp>
    <dsp:sp modelId="{027F84B9-545D-49B9-A4AE-EC867C84743F}">
      <dsp:nvSpPr>
        <dsp:cNvPr id="0" name=""/>
        <dsp:cNvSpPr/>
      </dsp:nvSpPr>
      <dsp:spPr>
        <a:xfrm>
          <a:off x="0" y="2373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Recognition</a:t>
          </a:r>
          <a:endParaRPr lang="en-GB" sz="3100" kern="1200" dirty="0"/>
        </a:p>
      </dsp:txBody>
      <dsp:txXfrm>
        <a:off x="0" y="2373"/>
        <a:ext cx="3162681" cy="1037548"/>
      </dsp:txXfrm>
    </dsp:sp>
    <dsp:sp modelId="{51C20ACE-66AE-4B8E-87C4-EA3453D6E0FD}">
      <dsp:nvSpPr>
        <dsp:cNvPr id="0" name=""/>
        <dsp:cNvSpPr/>
      </dsp:nvSpPr>
      <dsp:spPr>
        <a:xfrm rot="5400000">
          <a:off x="5558933" y="-1200698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Domestic</a:t>
          </a:r>
          <a:r>
            <a:rPr lang="fr-FR" sz="1800" b="1" kern="1200" noProof="0" dirty="0" smtClean="0"/>
            <a:t> long distance </a:t>
          </a:r>
          <a:r>
            <a:rPr lang="fr-FR" sz="1800" b="1" kern="1200" noProof="0" dirty="0" err="1" smtClean="0"/>
            <a:t>regular</a:t>
          </a:r>
          <a:r>
            <a:rPr lang="fr-FR" sz="1800" b="1" kern="1200" noProof="0" dirty="0" smtClean="0"/>
            <a:t> services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With</a:t>
          </a:r>
          <a:r>
            <a:rPr lang="fr-FR" sz="1800" b="1" kern="1200" noProof="0" dirty="0" smtClean="0"/>
            <a:t> </a:t>
          </a:r>
          <a:r>
            <a:rPr lang="fr-FR" sz="1800" b="1" kern="1200" noProof="0" dirty="0" err="1" smtClean="0"/>
            <a:t>Other</a:t>
          </a:r>
          <a:r>
            <a:rPr lang="fr-FR" sz="1800" b="1" kern="1200" noProof="0" dirty="0" smtClean="0"/>
            <a:t> modes / Private car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Public-Private</a:t>
          </a:r>
          <a:endParaRPr lang="fr-FR" sz="1800" b="1" kern="1200" noProof="0" dirty="0"/>
        </a:p>
      </dsp:txBody>
      <dsp:txXfrm rot="5400000">
        <a:off x="5558933" y="-1200698"/>
        <a:ext cx="830039" cy="5622544"/>
      </dsp:txXfrm>
    </dsp:sp>
    <dsp:sp modelId="{07D30734-8AFD-4BF5-B8BE-C092B2C54A93}">
      <dsp:nvSpPr>
        <dsp:cNvPr id="0" name=""/>
        <dsp:cNvSpPr/>
      </dsp:nvSpPr>
      <dsp:spPr>
        <a:xfrm>
          <a:off x="0" y="1091799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Competition</a:t>
          </a:r>
          <a:endParaRPr lang="en-GB" sz="3100" kern="1200" dirty="0"/>
        </a:p>
      </dsp:txBody>
      <dsp:txXfrm>
        <a:off x="0" y="1091799"/>
        <a:ext cx="3162681" cy="1037548"/>
      </dsp:txXfrm>
    </dsp:sp>
    <dsp:sp modelId="{2A31F889-1E7A-4059-9BCA-72130639F749}">
      <dsp:nvSpPr>
        <dsp:cNvPr id="0" name=""/>
        <dsp:cNvSpPr/>
      </dsp:nvSpPr>
      <dsp:spPr>
        <a:xfrm rot="5400000">
          <a:off x="5558933" y="-20781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Terminals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Cities</a:t>
          </a:r>
          <a:endParaRPr lang="fr-FR" sz="1800" b="1" kern="1200" noProof="0" dirty="0"/>
        </a:p>
      </dsp:txBody>
      <dsp:txXfrm rot="5400000">
        <a:off x="5558933" y="-20781"/>
        <a:ext cx="830039" cy="5622544"/>
      </dsp:txXfrm>
    </dsp:sp>
    <dsp:sp modelId="{D77312B4-6882-4FD3-8D54-9F2652D4F4A2}">
      <dsp:nvSpPr>
        <dsp:cNvPr id="0" name=""/>
        <dsp:cNvSpPr/>
      </dsp:nvSpPr>
      <dsp:spPr>
        <a:xfrm>
          <a:off x="0" y="2181225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Infrastructure</a:t>
          </a:r>
          <a:endParaRPr lang="en-GB" sz="3100" kern="1200" dirty="0"/>
        </a:p>
      </dsp:txBody>
      <dsp:txXfrm>
        <a:off x="0" y="2181225"/>
        <a:ext cx="3162681" cy="1037548"/>
      </dsp:txXfrm>
    </dsp:sp>
    <dsp:sp modelId="{09C657A8-AC70-4629-8E6D-7119C5BBCEDD}">
      <dsp:nvSpPr>
        <dsp:cNvPr id="0" name=""/>
        <dsp:cNvSpPr/>
      </dsp:nvSpPr>
      <dsp:spPr>
        <a:xfrm rot="5400000">
          <a:off x="5558933" y="978154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Vehicles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Operational</a:t>
          </a:r>
          <a:r>
            <a:rPr lang="fr-FR" sz="1800" b="1" kern="1200" noProof="0" dirty="0" smtClean="0"/>
            <a:t> </a:t>
          </a:r>
          <a:r>
            <a:rPr lang="fr-FR" sz="1800" b="1" kern="1200" noProof="0" dirty="0" err="1" smtClean="0"/>
            <a:t>e.g</a:t>
          </a:r>
          <a:r>
            <a:rPr lang="fr-FR" sz="1800" b="1" kern="1200" noProof="0" dirty="0" smtClean="0"/>
            <a:t>. BRT</a:t>
          </a:r>
          <a:endParaRPr lang="fr-FR" sz="18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noProof="0" dirty="0"/>
        </a:p>
      </dsp:txBody>
      <dsp:txXfrm rot="5400000">
        <a:off x="5558933" y="978154"/>
        <a:ext cx="830039" cy="5622544"/>
      </dsp:txXfrm>
    </dsp:sp>
    <dsp:sp modelId="{E7169BA9-6FBD-4BE6-82DF-F9B1CC4D8C79}">
      <dsp:nvSpPr>
        <dsp:cNvPr id="0" name=""/>
        <dsp:cNvSpPr/>
      </dsp:nvSpPr>
      <dsp:spPr>
        <a:xfrm>
          <a:off x="0" y="3270651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Innovation</a:t>
          </a:r>
          <a:endParaRPr lang="en-GB" sz="3100" kern="1200" dirty="0"/>
        </a:p>
      </dsp:txBody>
      <dsp:txXfrm>
        <a:off x="0" y="3270651"/>
        <a:ext cx="3162681" cy="1037548"/>
      </dsp:txXfrm>
    </dsp:sp>
    <dsp:sp modelId="{3F0E1685-FF4E-41FD-87AD-0CC45B7D4D83}">
      <dsp:nvSpPr>
        <dsp:cNvPr id="0" name=""/>
        <dsp:cNvSpPr/>
      </dsp:nvSpPr>
      <dsp:spPr>
        <a:xfrm rot="5400000">
          <a:off x="5507122" y="2067692"/>
          <a:ext cx="933437" cy="5622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Simplification / </a:t>
          </a:r>
          <a:r>
            <a:rPr lang="fr-FR" sz="1800" b="1" kern="1200" noProof="0" dirty="0" err="1" smtClean="0"/>
            <a:t>Clarity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Business-</a:t>
          </a:r>
          <a:r>
            <a:rPr lang="fr-FR" sz="1800" b="1" kern="1200" noProof="0" dirty="0" err="1" smtClean="0"/>
            <a:t>friendly</a:t>
          </a:r>
          <a:r>
            <a:rPr lang="fr-FR" sz="1800" b="1" kern="1200" noProof="0" dirty="0" smtClean="0"/>
            <a:t> VAT</a:t>
          </a:r>
          <a:endParaRPr lang="fr-FR" sz="1800" b="1" kern="1200" noProof="0" dirty="0"/>
        </a:p>
      </dsp:txBody>
      <dsp:txXfrm rot="5400000">
        <a:off x="5507122" y="2067692"/>
        <a:ext cx="933437" cy="5622319"/>
      </dsp:txXfrm>
    </dsp:sp>
    <dsp:sp modelId="{DB81AA46-71F6-41E6-A776-5C329D7BE45F}">
      <dsp:nvSpPr>
        <dsp:cNvPr id="0" name=""/>
        <dsp:cNvSpPr/>
      </dsp:nvSpPr>
      <dsp:spPr>
        <a:xfrm>
          <a:off x="0" y="4360078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noProof="0" dirty="0" err="1" smtClean="0"/>
            <a:t>Regulation</a:t>
          </a:r>
          <a:r>
            <a:rPr lang="fr-FR" sz="3100" kern="1200" noProof="0" dirty="0" smtClean="0"/>
            <a:t> - Administration</a:t>
          </a:r>
          <a:endParaRPr lang="fr-FR" sz="3100" kern="1200" noProof="0" dirty="0"/>
        </a:p>
      </dsp:txBody>
      <dsp:txXfrm>
        <a:off x="0" y="4360078"/>
        <a:ext cx="3162681" cy="10375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BD992A-C95D-4A02-B768-BCF6E88585B0}">
      <dsp:nvSpPr>
        <dsp:cNvPr id="0" name=""/>
        <dsp:cNvSpPr/>
      </dsp:nvSpPr>
      <dsp:spPr>
        <a:xfrm rot="5400000">
          <a:off x="5558933" y="-2290124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Political</a:t>
          </a:r>
          <a:r>
            <a:rPr lang="fr-FR" sz="1800" b="1" kern="1200" noProof="0" dirty="0" smtClean="0"/>
            <a:t> 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Regulatory</a:t>
          </a:r>
          <a:endParaRPr lang="fr-FR" sz="1800" b="1" kern="1200" noProof="0" dirty="0"/>
        </a:p>
      </dsp:txBody>
      <dsp:txXfrm rot="5400000">
        <a:off x="5558933" y="-2290124"/>
        <a:ext cx="830039" cy="5622544"/>
      </dsp:txXfrm>
    </dsp:sp>
    <dsp:sp modelId="{027F84B9-545D-49B9-A4AE-EC867C84743F}">
      <dsp:nvSpPr>
        <dsp:cNvPr id="0" name=""/>
        <dsp:cNvSpPr/>
      </dsp:nvSpPr>
      <dsp:spPr>
        <a:xfrm>
          <a:off x="0" y="2373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Recognition</a:t>
          </a:r>
          <a:endParaRPr lang="en-GB" sz="3100" kern="1200" dirty="0"/>
        </a:p>
      </dsp:txBody>
      <dsp:txXfrm>
        <a:off x="0" y="2373"/>
        <a:ext cx="3162681" cy="1037548"/>
      </dsp:txXfrm>
    </dsp:sp>
    <dsp:sp modelId="{51C20ACE-66AE-4B8E-87C4-EA3453D6E0FD}">
      <dsp:nvSpPr>
        <dsp:cNvPr id="0" name=""/>
        <dsp:cNvSpPr/>
      </dsp:nvSpPr>
      <dsp:spPr>
        <a:xfrm rot="5400000">
          <a:off x="5558933" y="-1200698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Domestic</a:t>
          </a:r>
          <a:r>
            <a:rPr lang="fr-FR" sz="1800" b="1" kern="1200" noProof="0" dirty="0" smtClean="0"/>
            <a:t> long distance </a:t>
          </a:r>
          <a:r>
            <a:rPr lang="fr-FR" sz="1800" b="1" kern="1200" noProof="0" dirty="0" err="1" smtClean="0"/>
            <a:t>regular</a:t>
          </a:r>
          <a:r>
            <a:rPr lang="fr-FR" sz="1800" b="1" kern="1200" noProof="0" dirty="0" smtClean="0"/>
            <a:t> services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With</a:t>
          </a:r>
          <a:r>
            <a:rPr lang="fr-FR" sz="1800" b="1" kern="1200" noProof="0" dirty="0" smtClean="0"/>
            <a:t> </a:t>
          </a:r>
          <a:r>
            <a:rPr lang="fr-FR" sz="1800" b="1" kern="1200" noProof="0" dirty="0" err="1" smtClean="0"/>
            <a:t>Other</a:t>
          </a:r>
          <a:r>
            <a:rPr lang="fr-FR" sz="1800" b="1" kern="1200" noProof="0" dirty="0" smtClean="0"/>
            <a:t> modes / Private car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Public-Private</a:t>
          </a:r>
          <a:endParaRPr lang="fr-FR" sz="1800" b="1" kern="1200" noProof="0" dirty="0"/>
        </a:p>
      </dsp:txBody>
      <dsp:txXfrm rot="5400000">
        <a:off x="5558933" y="-1200698"/>
        <a:ext cx="830039" cy="5622544"/>
      </dsp:txXfrm>
    </dsp:sp>
    <dsp:sp modelId="{07D30734-8AFD-4BF5-B8BE-C092B2C54A93}">
      <dsp:nvSpPr>
        <dsp:cNvPr id="0" name=""/>
        <dsp:cNvSpPr/>
      </dsp:nvSpPr>
      <dsp:spPr>
        <a:xfrm>
          <a:off x="0" y="1091799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Competition</a:t>
          </a:r>
          <a:endParaRPr lang="en-GB" sz="3100" kern="1200" dirty="0"/>
        </a:p>
      </dsp:txBody>
      <dsp:txXfrm>
        <a:off x="0" y="1091799"/>
        <a:ext cx="3162681" cy="1037548"/>
      </dsp:txXfrm>
    </dsp:sp>
    <dsp:sp modelId="{2A31F889-1E7A-4059-9BCA-72130639F749}">
      <dsp:nvSpPr>
        <dsp:cNvPr id="0" name=""/>
        <dsp:cNvSpPr/>
      </dsp:nvSpPr>
      <dsp:spPr>
        <a:xfrm rot="5400000">
          <a:off x="5558933" y="-20781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Terminals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Cities</a:t>
          </a:r>
          <a:endParaRPr lang="fr-FR" sz="1800" b="1" kern="1200" noProof="0" dirty="0"/>
        </a:p>
      </dsp:txBody>
      <dsp:txXfrm rot="5400000">
        <a:off x="5558933" y="-20781"/>
        <a:ext cx="830039" cy="5622544"/>
      </dsp:txXfrm>
    </dsp:sp>
    <dsp:sp modelId="{D77312B4-6882-4FD3-8D54-9F2652D4F4A2}">
      <dsp:nvSpPr>
        <dsp:cNvPr id="0" name=""/>
        <dsp:cNvSpPr/>
      </dsp:nvSpPr>
      <dsp:spPr>
        <a:xfrm>
          <a:off x="0" y="2181225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Infrastructure</a:t>
          </a:r>
          <a:endParaRPr lang="en-GB" sz="3100" kern="1200" dirty="0"/>
        </a:p>
      </dsp:txBody>
      <dsp:txXfrm>
        <a:off x="0" y="2181225"/>
        <a:ext cx="3162681" cy="1037548"/>
      </dsp:txXfrm>
    </dsp:sp>
    <dsp:sp modelId="{09C657A8-AC70-4629-8E6D-7119C5BBCEDD}">
      <dsp:nvSpPr>
        <dsp:cNvPr id="0" name=""/>
        <dsp:cNvSpPr/>
      </dsp:nvSpPr>
      <dsp:spPr>
        <a:xfrm rot="5400000">
          <a:off x="5558933" y="978154"/>
          <a:ext cx="830039" cy="56225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Vehicles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err="1" smtClean="0"/>
            <a:t>Operational</a:t>
          </a:r>
          <a:r>
            <a:rPr lang="fr-FR" sz="1800" b="1" kern="1200" noProof="0" dirty="0" smtClean="0"/>
            <a:t> </a:t>
          </a:r>
          <a:r>
            <a:rPr lang="fr-FR" sz="1800" b="1" kern="1200" noProof="0" dirty="0" err="1" smtClean="0"/>
            <a:t>e.g</a:t>
          </a:r>
          <a:r>
            <a:rPr lang="fr-FR" sz="1800" b="1" kern="1200" noProof="0" dirty="0" smtClean="0"/>
            <a:t>. BRT</a:t>
          </a:r>
          <a:endParaRPr lang="fr-FR" sz="1800" b="1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noProof="0" dirty="0"/>
        </a:p>
      </dsp:txBody>
      <dsp:txXfrm rot="5400000">
        <a:off x="5558933" y="978154"/>
        <a:ext cx="830039" cy="5622544"/>
      </dsp:txXfrm>
    </dsp:sp>
    <dsp:sp modelId="{E7169BA9-6FBD-4BE6-82DF-F9B1CC4D8C79}">
      <dsp:nvSpPr>
        <dsp:cNvPr id="0" name=""/>
        <dsp:cNvSpPr/>
      </dsp:nvSpPr>
      <dsp:spPr>
        <a:xfrm>
          <a:off x="0" y="3270651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Innovation</a:t>
          </a:r>
          <a:endParaRPr lang="en-GB" sz="3100" kern="1200" dirty="0"/>
        </a:p>
      </dsp:txBody>
      <dsp:txXfrm>
        <a:off x="0" y="3270651"/>
        <a:ext cx="3162681" cy="1037548"/>
      </dsp:txXfrm>
    </dsp:sp>
    <dsp:sp modelId="{3F0E1685-FF4E-41FD-87AD-0CC45B7D4D83}">
      <dsp:nvSpPr>
        <dsp:cNvPr id="0" name=""/>
        <dsp:cNvSpPr/>
      </dsp:nvSpPr>
      <dsp:spPr>
        <a:xfrm rot="5400000">
          <a:off x="5507122" y="2067692"/>
          <a:ext cx="933437" cy="5622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Simplification / </a:t>
          </a:r>
          <a:r>
            <a:rPr lang="fr-FR" sz="1800" b="1" kern="1200" noProof="0" dirty="0" err="1" smtClean="0"/>
            <a:t>Clarity</a:t>
          </a:r>
          <a:endParaRPr lang="fr-FR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noProof="0" dirty="0" smtClean="0"/>
            <a:t>Business-</a:t>
          </a:r>
          <a:r>
            <a:rPr lang="fr-FR" sz="1800" b="1" kern="1200" noProof="0" dirty="0" err="1" smtClean="0"/>
            <a:t>friendly</a:t>
          </a:r>
          <a:r>
            <a:rPr lang="fr-FR" sz="1800" b="1" kern="1200" noProof="0" dirty="0" smtClean="0"/>
            <a:t> VAT</a:t>
          </a:r>
          <a:endParaRPr lang="fr-FR" sz="1800" b="1" kern="1200" noProof="0" dirty="0"/>
        </a:p>
      </dsp:txBody>
      <dsp:txXfrm rot="5400000">
        <a:off x="5507122" y="2067692"/>
        <a:ext cx="933437" cy="5622319"/>
      </dsp:txXfrm>
    </dsp:sp>
    <dsp:sp modelId="{DB81AA46-71F6-41E6-A776-5C329D7BE45F}">
      <dsp:nvSpPr>
        <dsp:cNvPr id="0" name=""/>
        <dsp:cNvSpPr/>
      </dsp:nvSpPr>
      <dsp:spPr>
        <a:xfrm>
          <a:off x="0" y="4360078"/>
          <a:ext cx="3162681" cy="1037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noProof="0" dirty="0" err="1" smtClean="0"/>
            <a:t>Regulation</a:t>
          </a:r>
          <a:r>
            <a:rPr lang="fr-FR" sz="3100" kern="1200" noProof="0" dirty="0" smtClean="0"/>
            <a:t> - Administration</a:t>
          </a:r>
          <a:endParaRPr lang="fr-FR" sz="3100" kern="1200" noProof="0" dirty="0"/>
        </a:p>
      </dsp:txBody>
      <dsp:txXfrm>
        <a:off x="0" y="4360078"/>
        <a:ext cx="3162681" cy="1037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EEE8F-4AFB-4149-B36D-A0894D5D8EEB}" type="datetimeFigureOut">
              <a:rPr lang="fr-CH" smtClean="0"/>
              <a:pPr/>
              <a:t>27.05.2015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0AD03-145B-4F75-94AA-73722D65340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6ADE263-A227-4092-A499-6CB713200EC9}" type="datetimeFigureOut">
              <a:rPr lang="fr-FR" smtClean="0"/>
              <a:pPr/>
              <a:t>27/05/2015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77B68CE-5317-4156-8F3E-57FE869B456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1796819"/>
            <a:ext cx="8784976" cy="1920213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Title of the Presentation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1520" y="3788635"/>
            <a:ext cx="8712968" cy="1152533"/>
          </a:xfrm>
        </p:spPr>
        <p:txBody>
          <a:bodyPr>
            <a:normAutofit/>
          </a:bodyPr>
          <a:lstStyle>
            <a:lvl1pPr marL="0" indent="0" algn="l">
              <a:buNone/>
              <a:defRPr sz="1800" i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Location, Date</a:t>
            </a:r>
          </a:p>
          <a:p>
            <a:endParaRPr lang="en-GB" noProof="0" smtClean="0"/>
          </a:p>
          <a:p>
            <a:endParaRPr lang="en-GB" noProof="0" smtClean="0"/>
          </a:p>
          <a:p>
            <a:endParaRPr lang="en-GB" noProof="0" smtClean="0"/>
          </a:p>
          <a:p>
            <a:endParaRPr lang="en-GB" noProof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51520" y="4581128"/>
            <a:ext cx="8712968" cy="720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5085184"/>
            <a:ext cx="8712968" cy="720080"/>
          </a:xfrm>
        </p:spPr>
        <p:txBody>
          <a:bodyPr anchor="b">
            <a:normAutofit/>
          </a:bodyPr>
          <a:lstStyle>
            <a:lvl1pPr algn="r">
              <a:defRPr sz="1800" i="1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GB" noProof="0" smtClean="0"/>
              <a:t>Name of Presenter &amp; Position</a:t>
            </a:r>
            <a:endParaRPr lang="en-GB" noProof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93663" indent="-93663"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93663" indent="-93663"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RU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188913"/>
            <a:ext cx="8785101" cy="6264275"/>
          </a:xfrm>
        </p:spPr>
        <p:txBody>
          <a:bodyPr anchor="ctr">
            <a:normAutofit/>
          </a:bodyPr>
          <a:lstStyle>
            <a:lvl1pPr marL="0" indent="0">
              <a:buNone/>
              <a:defRPr sz="4400" b="0" cap="small" spc="0" baseline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  <a:lvl2pPr>
              <a:buNone/>
              <a:defRPr sz="4000">
                <a:solidFill>
                  <a:schemeClr val="accent4">
                    <a:lumMod val="60000"/>
                    <a:lumOff val="40000"/>
                  </a:schemeClr>
                </a:solidFill>
              </a:defRPr>
            </a:lvl2pPr>
            <a:lvl3pPr>
              <a:buNone/>
              <a:defRPr sz="3600">
                <a:solidFill>
                  <a:schemeClr val="accent4">
                    <a:lumMod val="60000"/>
                    <a:lumOff val="40000"/>
                  </a:schemeClr>
                </a:solidFill>
              </a:defRPr>
            </a:lvl3pPr>
            <a:lvl4pPr>
              <a:buNone/>
              <a:defRPr sz="3200"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buNone/>
              <a:defRPr sz="2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 noProof="0" dirty="0" smtClean="0"/>
              <a:t>Click here to add a key message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4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3663" indent="-936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132856"/>
            <a:ext cx="4896544" cy="2592288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endParaRPr lang="fr-CH" sz="1800" baseline="0" dirty="0" err="1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bg1"/>
        </a:buClr>
        <a:buSzPct val="50000"/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 spd="med"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6" r:id="rId3"/>
    <p:sldLayoutId id="2147483667" r:id="rId4"/>
    <p:sldLayoutId id="2147483669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Planning access for coach transport in Europe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Yves Mannaerts</a:t>
            </a:r>
          </a:p>
          <a:p>
            <a:r>
              <a:rPr lang="da-DK" sz="1600" i="1" dirty="0" smtClean="0"/>
              <a:t>President of IRU Passenger Transport Council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IRU </a:t>
            </a:r>
            <a:r>
              <a:rPr lang="fr-FR" dirty="0" err="1" smtClean="0"/>
              <a:t>Recommendations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7632848" cy="4608512"/>
          </a:xfrm>
          <a:prstGeom prst="rect">
            <a:avLst/>
          </a:prstGeom>
          <a:noFill/>
          <a:effectLst/>
        </p:spPr>
        <p:txBody>
          <a:bodyPr wrap="square" rtlCol="0"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fr-FR" sz="3200" b="1" baseline="0" dirty="0" smtClean="0">
                <a:solidFill>
                  <a:schemeClr val="accent1"/>
                </a:solidFill>
              </a:rPr>
              <a:t> </a:t>
            </a:r>
            <a:r>
              <a:rPr lang="fr-FR" sz="3200" b="1" dirty="0" err="1" smtClean="0">
                <a:solidFill>
                  <a:schemeClr val="accent1"/>
                </a:solidFill>
              </a:rPr>
              <a:t>Visiting</a:t>
            </a:r>
            <a:r>
              <a:rPr lang="fr-FR" sz="3200" b="1" dirty="0" smtClean="0">
                <a:solidFill>
                  <a:schemeClr val="accent1"/>
                </a:solidFill>
              </a:rPr>
              <a:t> coaches</a:t>
            </a:r>
          </a:p>
          <a:p>
            <a:pPr lvl="1" algn="just">
              <a:buFont typeface="Wingdings" pitchFamily="2" charset="2"/>
              <a:buChar char="Ø"/>
            </a:pPr>
            <a:endParaRPr lang="fr-FR" sz="24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2600" b="1" dirty="0" smtClean="0"/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Harmonisation</a:t>
            </a:r>
            <a:r>
              <a:rPr lang="en-US" sz="2600" dirty="0" smtClean="0">
                <a:solidFill>
                  <a:schemeClr val="accent1"/>
                </a:solidFill>
              </a:rPr>
              <a:t> guidelines </a:t>
            </a:r>
            <a:r>
              <a:rPr lang="en-US" sz="2600" dirty="0" smtClean="0"/>
              <a:t>for cities introducing or planning to introduce access restrictions</a:t>
            </a:r>
            <a:endParaRPr lang="fr-FR" sz="2600" dirty="0" smtClean="0"/>
          </a:p>
          <a:p>
            <a:pPr lvl="1" algn="just">
              <a:buFont typeface="Wingdings" pitchFamily="2" charset="2"/>
              <a:buChar char="Ø"/>
            </a:pPr>
            <a:r>
              <a:rPr lang="en-US" sz="2600" dirty="0" smtClean="0"/>
              <a:t> </a:t>
            </a:r>
            <a:r>
              <a:rPr lang="en-US" sz="2600" dirty="0" err="1" smtClean="0">
                <a:solidFill>
                  <a:schemeClr val="accent1"/>
                </a:solidFill>
              </a:rPr>
              <a:t>Prioritise</a:t>
            </a:r>
            <a:r>
              <a:rPr lang="en-US" sz="2600" dirty="0" smtClean="0">
                <a:solidFill>
                  <a:schemeClr val="accent1"/>
                </a:solidFill>
              </a:rPr>
              <a:t> collective transport, including visiting touring coaches</a:t>
            </a:r>
            <a:r>
              <a:rPr lang="en-US" sz="2600" dirty="0" smtClean="0"/>
              <a:t> within sustainable urban mobility plans</a:t>
            </a:r>
            <a:endParaRPr lang="fr-FR" sz="2600" dirty="0" smtClean="0"/>
          </a:p>
          <a:p>
            <a:pPr lvl="1" algn="just">
              <a:buFont typeface="Wingdings" pitchFamily="2" charset="2"/>
              <a:buChar char="Ø"/>
            </a:pPr>
            <a:endParaRPr lang="fr-FR" sz="3200" b="1" baseline="0" dirty="0" smtClean="0">
              <a:solidFill>
                <a:schemeClr val="accent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3200" b="1" dirty="0" smtClean="0">
                <a:solidFill>
                  <a:schemeClr val="accent1"/>
                </a:solidFill>
              </a:rPr>
              <a:t> </a:t>
            </a:r>
            <a:r>
              <a:rPr lang="fr-FR" sz="3200" b="1" dirty="0" err="1" smtClean="0">
                <a:solidFill>
                  <a:schemeClr val="accent1"/>
                </a:solidFill>
              </a:rPr>
              <a:t>Intercity</a:t>
            </a:r>
            <a:r>
              <a:rPr lang="fr-FR" sz="3200" b="1" dirty="0" smtClean="0">
                <a:solidFill>
                  <a:schemeClr val="accent1"/>
                </a:solidFill>
              </a:rPr>
              <a:t> </a:t>
            </a:r>
            <a:r>
              <a:rPr lang="fr-FR" sz="3200" b="1" dirty="0" err="1" smtClean="0">
                <a:solidFill>
                  <a:schemeClr val="accent1"/>
                </a:solidFill>
              </a:rPr>
              <a:t>lines</a:t>
            </a:r>
            <a:endParaRPr lang="fr-FR" sz="3200" b="1" dirty="0" smtClean="0">
              <a:solidFill>
                <a:schemeClr val="accent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fr-FR" sz="3200" b="1" dirty="0" smtClean="0">
              <a:solidFill>
                <a:schemeClr val="accent1"/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fr-FR" sz="2400" dirty="0" smtClean="0"/>
              <a:t> </a:t>
            </a:r>
            <a:r>
              <a:rPr lang="fr-FR" sz="2600" dirty="0" err="1" smtClean="0"/>
              <a:t>Enabling</a:t>
            </a:r>
            <a:r>
              <a:rPr lang="fr-FR" sz="2600" dirty="0" smtClean="0"/>
              <a:t> </a:t>
            </a:r>
            <a:r>
              <a:rPr lang="fr-FR" sz="2600" dirty="0" smtClean="0">
                <a:solidFill>
                  <a:schemeClr val="accent1"/>
                </a:solidFill>
              </a:rPr>
              <a:t>coaches’ </a:t>
            </a:r>
            <a:r>
              <a:rPr lang="fr-FR" sz="2600" dirty="0" err="1" smtClean="0">
                <a:solidFill>
                  <a:schemeClr val="accent1"/>
                </a:solidFill>
              </a:rPr>
              <a:t>access</a:t>
            </a:r>
            <a:r>
              <a:rPr lang="fr-FR" sz="2600" dirty="0" smtClean="0">
                <a:solidFill>
                  <a:schemeClr val="accent1"/>
                </a:solidFill>
              </a:rPr>
              <a:t> to </a:t>
            </a:r>
            <a:r>
              <a:rPr lang="fr-FR" sz="2600" dirty="0" err="1" smtClean="0">
                <a:solidFill>
                  <a:schemeClr val="accent1"/>
                </a:solidFill>
              </a:rPr>
              <a:t>terminals</a:t>
            </a:r>
            <a:r>
              <a:rPr lang="fr-FR" sz="2600" dirty="0" smtClean="0">
                <a:solidFill>
                  <a:schemeClr val="accent1"/>
                </a:solidFill>
              </a:rPr>
              <a:t> </a:t>
            </a:r>
            <a:r>
              <a:rPr lang="fr-FR" sz="2600" dirty="0" smtClean="0"/>
              <a:t>of </a:t>
            </a:r>
            <a:r>
              <a:rPr lang="fr-FR" sz="2600" dirty="0" err="1" smtClean="0"/>
              <a:t>other</a:t>
            </a:r>
            <a:r>
              <a:rPr lang="fr-FR" sz="2600" dirty="0" smtClean="0"/>
              <a:t> modes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2600" dirty="0" smtClean="0"/>
              <a:t> </a:t>
            </a:r>
            <a:r>
              <a:rPr lang="fr-FR" sz="2600" dirty="0" err="1" smtClean="0"/>
              <a:t>Investing</a:t>
            </a:r>
            <a:r>
              <a:rPr lang="fr-FR" sz="2600" dirty="0" smtClean="0"/>
              <a:t> in </a:t>
            </a:r>
            <a:r>
              <a:rPr lang="fr-FR" sz="2600" dirty="0" err="1" smtClean="0"/>
              <a:t>truly</a:t>
            </a:r>
            <a:r>
              <a:rPr lang="fr-FR" sz="2600" dirty="0" smtClean="0"/>
              <a:t> </a:t>
            </a:r>
            <a:r>
              <a:rPr lang="fr-FR" sz="2600" dirty="0" smtClean="0">
                <a:solidFill>
                  <a:schemeClr val="accent1"/>
                </a:solidFill>
              </a:rPr>
              <a:t>multimodal </a:t>
            </a:r>
            <a:r>
              <a:rPr lang="fr-FR" sz="2600" dirty="0" err="1" smtClean="0">
                <a:solidFill>
                  <a:schemeClr val="accent1"/>
                </a:solidFill>
              </a:rPr>
              <a:t>passenger</a:t>
            </a:r>
            <a:r>
              <a:rPr lang="fr-FR" sz="2600" dirty="0" smtClean="0">
                <a:solidFill>
                  <a:schemeClr val="accent1"/>
                </a:solidFill>
              </a:rPr>
              <a:t> </a:t>
            </a:r>
            <a:r>
              <a:rPr lang="fr-FR" sz="2600" dirty="0" err="1" smtClean="0">
                <a:solidFill>
                  <a:schemeClr val="accent1"/>
                </a:solidFill>
              </a:rPr>
              <a:t>terminals</a:t>
            </a:r>
            <a:endParaRPr lang="fr-FR" sz="26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rteMembresIRU-jan2014-EN-03.png"/>
          <p:cNvPicPr>
            <a:picLocks noChangeAspect="1"/>
          </p:cNvPicPr>
          <p:nvPr/>
        </p:nvPicPr>
        <p:blipFill>
          <a:blip r:embed="rId2" cstate="screen">
            <a:lum bright="54000" contrast="-76000"/>
          </a:blip>
          <a:stretch>
            <a:fillRect/>
          </a:stretch>
        </p:blipFill>
        <p:spPr>
          <a:xfrm>
            <a:off x="-285784" y="1571612"/>
            <a:ext cx="9715536" cy="471810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is the IRU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45274"/>
            <a:ext cx="91440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42910" y="1056015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accent1"/>
                </a:solidFill>
              </a:rPr>
              <a:t>Represent bus, coach, taxi and truck operators in more than 100 countries worldwide; including in the 28 EU Member States and Members of EEA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IRU Mission and Activities</a:t>
            </a:r>
            <a:endParaRPr lang="fr-CH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412776"/>
            <a:ext cx="8784976" cy="4997152"/>
          </a:xfrm>
          <a:prstGeom prst="rect">
            <a:avLst/>
          </a:prstGeom>
        </p:spPr>
        <p:txBody>
          <a:bodyPr/>
          <a:lstStyle/>
          <a:p>
            <a:pPr marL="93663" marR="0" lvl="0" indent="-936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to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uphold the interests of bus, coach, taxi and truck operators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to ensure economic growth and prosperity via the sustainable mobility of people and goods by road worldwide.  </a:t>
            </a:r>
          </a:p>
          <a:p>
            <a:pPr marL="93663" marR="0" lvl="0" indent="-936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buFont typeface="Arial" pitchFamily="34" charset="0"/>
              <a:buChar char="•"/>
              <a:tabLst/>
              <a:defRPr/>
            </a:pP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3663" marR="0" lvl="0" indent="-936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IRU is involved in activities which include but are not limited to: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strategic reflection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global, road transport related challenges; 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dialogue, cooperation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public-private partnerships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intergovernmental bodies, international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organisations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policy makers, legislators, opinion-makers and relevant authorities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promotion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the role and importance of the road transport industry, of its position on various issues and of reliable data and information; 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provision of practical services and information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to road transport operators; 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training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promote professional competence, improve the quality of services and ensure compliance of road transport training standards with international legislation, through the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IRU Academy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93663" marR="0" lvl="0" indent="-936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EU Road Passenger Transport in Figures</a:t>
            </a:r>
            <a:endParaRPr lang="fr-CH" dirty="0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251520" y="1340768"/>
            <a:ext cx="7272337" cy="4752528"/>
          </a:xfrm>
          <a:prstGeom prst="rect">
            <a:avLst/>
          </a:prstGeom>
        </p:spPr>
        <p:txBody>
          <a:bodyPr/>
          <a:lstStyle/>
          <a:p>
            <a:pPr marL="623888" marR="0" lvl="1" indent="-176213" algn="l" defTabSz="914400" rtl="0" eaLnBrk="1" fontAlgn="auto" latinLnBrk="0" hangingPunct="1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340768"/>
            <a:ext cx="7632848" cy="4752528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r>
              <a:rPr lang="fr-FR" sz="1800" b="1" u="sng" baseline="0" dirty="0" err="1" smtClean="0">
                <a:solidFill>
                  <a:schemeClr val="accent1"/>
                </a:solidFill>
              </a:rPr>
              <a:t>Employment</a:t>
            </a:r>
            <a:r>
              <a:rPr lang="fr-FR" sz="1800" b="1" u="sng" baseline="0" dirty="0" smtClean="0">
                <a:solidFill>
                  <a:schemeClr val="accent1"/>
                </a:solidFill>
              </a:rPr>
              <a:t>:</a:t>
            </a:r>
          </a:p>
          <a:p>
            <a:endParaRPr lang="fr-FR" sz="1800" baseline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1800" baseline="0" dirty="0" smtClean="0">
                <a:solidFill>
                  <a:schemeClr val="tx1"/>
                </a:solidFill>
              </a:rPr>
              <a:t> </a:t>
            </a:r>
            <a:r>
              <a:rPr lang="fr-FR" sz="1800" b="1" baseline="0" dirty="0" smtClean="0">
                <a:solidFill>
                  <a:schemeClr val="accent1"/>
                </a:solidFill>
              </a:rPr>
              <a:t>2 million </a:t>
            </a:r>
            <a:r>
              <a:rPr lang="fr-FR" sz="1800" baseline="0" dirty="0" err="1" smtClean="0">
                <a:solidFill>
                  <a:schemeClr val="tx1"/>
                </a:solidFill>
              </a:rPr>
              <a:t>employees</a:t>
            </a:r>
            <a:endParaRPr lang="fr-FR" sz="1800" baseline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b="1" dirty="0" smtClean="0"/>
              <a:t> </a:t>
            </a:r>
            <a:r>
              <a:rPr lang="fr-FR" b="1" dirty="0" smtClean="0">
                <a:solidFill>
                  <a:schemeClr val="accent1"/>
                </a:solidFill>
              </a:rPr>
              <a:t>3</a:t>
            </a:r>
            <a:r>
              <a:rPr lang="fr-FR" sz="1800" b="1" baseline="0" dirty="0" smtClean="0">
                <a:solidFill>
                  <a:schemeClr val="accent1"/>
                </a:solidFill>
              </a:rPr>
              <a:t>5%</a:t>
            </a:r>
            <a:r>
              <a:rPr lang="fr-FR" sz="1800" baseline="0" dirty="0" smtClean="0"/>
              <a:t> </a:t>
            </a:r>
            <a:r>
              <a:rPr lang="fr-FR" dirty="0" smtClean="0"/>
              <a:t>of total </a:t>
            </a:r>
            <a:r>
              <a:rPr lang="fr-FR" dirty="0" err="1" smtClean="0"/>
              <a:t>employment</a:t>
            </a:r>
            <a:r>
              <a:rPr lang="fr-FR" dirty="0" smtClean="0"/>
              <a:t> in the transport </a:t>
            </a:r>
            <a:r>
              <a:rPr lang="fr-FR" dirty="0" err="1" smtClean="0"/>
              <a:t>sector</a:t>
            </a:r>
            <a:endParaRPr lang="fr-FR" sz="1800" baseline="0" dirty="0" smtClean="0"/>
          </a:p>
          <a:p>
            <a:endParaRPr lang="fr-FR" dirty="0" smtClean="0"/>
          </a:p>
          <a:p>
            <a:r>
              <a:rPr lang="fr-FR" sz="1800" b="1" u="sng" baseline="0" dirty="0" err="1" smtClean="0">
                <a:solidFill>
                  <a:schemeClr val="accent1"/>
                </a:solidFill>
              </a:rPr>
              <a:t>Companies</a:t>
            </a:r>
            <a:r>
              <a:rPr lang="fr-FR" sz="1800" b="1" u="sng" baseline="0" dirty="0" smtClean="0">
                <a:solidFill>
                  <a:schemeClr val="accent1"/>
                </a:solidFill>
              </a:rPr>
              <a:t>:</a:t>
            </a:r>
          </a:p>
          <a:p>
            <a:endParaRPr lang="fr-FR" sz="1800" baseline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/>
                </a:solidFill>
              </a:rPr>
              <a:t>350 000 </a:t>
            </a:r>
            <a:r>
              <a:rPr lang="fr-FR" dirty="0" err="1" smtClean="0"/>
              <a:t>companies</a:t>
            </a:r>
            <a:endParaRPr lang="fr-FR" dirty="0" smtClean="0"/>
          </a:p>
          <a:p>
            <a:pPr>
              <a:buFont typeface="Wingdings" pitchFamily="2" charset="2"/>
              <a:buChar char="q"/>
            </a:pPr>
            <a:r>
              <a:rPr lang="fr-FR" sz="1800" baseline="0" dirty="0" smtClean="0">
                <a:solidFill>
                  <a:schemeClr val="tx1"/>
                </a:solidFill>
              </a:rPr>
              <a:t> </a:t>
            </a:r>
            <a:r>
              <a:rPr lang="fr-FR" b="1" dirty="0" smtClean="0">
                <a:solidFill>
                  <a:schemeClr val="accent1"/>
                </a:solidFill>
              </a:rPr>
              <a:t>3</a:t>
            </a:r>
            <a:r>
              <a:rPr lang="fr-FR" sz="1800" b="1" baseline="0" dirty="0" smtClean="0">
                <a:solidFill>
                  <a:schemeClr val="accent1"/>
                </a:solidFill>
              </a:rPr>
              <a:t>0%</a:t>
            </a:r>
            <a:r>
              <a:rPr lang="fr-FR" sz="1800" baseline="0" dirty="0" smtClean="0">
                <a:solidFill>
                  <a:schemeClr val="tx1"/>
                </a:solidFill>
              </a:rPr>
              <a:t> of total </a:t>
            </a:r>
            <a:r>
              <a:rPr lang="fr-FR" dirty="0" err="1" smtClean="0"/>
              <a:t>n</a:t>
            </a:r>
            <a:r>
              <a:rPr lang="fr-FR" sz="1800" baseline="0" dirty="0" err="1" smtClean="0">
                <a:solidFill>
                  <a:schemeClr val="tx1"/>
                </a:solidFill>
              </a:rPr>
              <a:t>umber</a:t>
            </a:r>
            <a:r>
              <a:rPr lang="fr-FR" sz="1800" baseline="0" dirty="0" smtClean="0">
                <a:solidFill>
                  <a:schemeClr val="tx1"/>
                </a:solidFill>
              </a:rPr>
              <a:t> of </a:t>
            </a:r>
            <a:r>
              <a:rPr lang="fr-FR" sz="1800" baseline="0" dirty="0" err="1" smtClean="0">
                <a:solidFill>
                  <a:schemeClr val="tx1"/>
                </a:solidFill>
              </a:rPr>
              <a:t>companies</a:t>
            </a:r>
            <a:r>
              <a:rPr lang="fr-FR" sz="1800" baseline="0" dirty="0" smtClean="0">
                <a:solidFill>
                  <a:schemeClr val="tx1"/>
                </a:solidFill>
              </a:rPr>
              <a:t> in the transport </a:t>
            </a:r>
            <a:r>
              <a:rPr lang="fr-FR" sz="1800" baseline="0" dirty="0" err="1" smtClean="0">
                <a:solidFill>
                  <a:schemeClr val="tx1"/>
                </a:solidFill>
              </a:rPr>
              <a:t>sector</a:t>
            </a:r>
            <a:endParaRPr lang="fr-FR" sz="1800" baseline="0" dirty="0" smtClean="0">
              <a:solidFill>
                <a:schemeClr val="tx1"/>
              </a:solidFill>
            </a:endParaRPr>
          </a:p>
          <a:p>
            <a:endParaRPr lang="fr-FR" dirty="0" smtClean="0"/>
          </a:p>
          <a:p>
            <a:r>
              <a:rPr lang="fr-FR" sz="1800" b="1" u="sng" baseline="0" dirty="0" smtClean="0">
                <a:solidFill>
                  <a:schemeClr val="accent1"/>
                </a:solidFill>
              </a:rPr>
              <a:t>Performance</a:t>
            </a:r>
            <a:r>
              <a:rPr lang="fr-FR" sz="1800" b="1" u="sng" dirty="0" smtClean="0">
                <a:solidFill>
                  <a:schemeClr val="accent1"/>
                </a:solidFill>
              </a:rPr>
              <a:t>:</a:t>
            </a:r>
          </a:p>
          <a:p>
            <a:endParaRPr lang="fr-FR" sz="1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baseline="0" dirty="0" smtClean="0"/>
              <a:t> 1995-2012: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/>
                </a:solidFill>
              </a:rPr>
              <a:t>+4.4% </a:t>
            </a:r>
            <a:r>
              <a:rPr lang="fr-FR" dirty="0" smtClean="0"/>
              <a:t>(~ +0.3% per </a:t>
            </a:r>
            <a:r>
              <a:rPr lang="fr-FR" dirty="0" err="1" smtClean="0"/>
              <a:t>year</a:t>
            </a:r>
            <a:r>
              <a:rPr lang="fr-FR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fr-FR" sz="1800" baseline="0" dirty="0" smtClean="0">
                <a:solidFill>
                  <a:schemeClr val="tx1"/>
                </a:solidFill>
              </a:rPr>
              <a:t> 2000-2012: </a:t>
            </a:r>
            <a:r>
              <a:rPr lang="fr-FR" sz="1800" b="1" baseline="0" dirty="0" smtClean="0">
                <a:solidFill>
                  <a:schemeClr val="accent1"/>
                </a:solidFill>
              </a:rPr>
              <a:t>-4.2% </a:t>
            </a:r>
            <a:r>
              <a:rPr lang="fr-FR" sz="1800" baseline="0" dirty="0" smtClean="0">
                <a:solidFill>
                  <a:schemeClr val="tx1"/>
                </a:solidFill>
              </a:rPr>
              <a:t>(~ -0.4% per </a:t>
            </a:r>
            <a:r>
              <a:rPr lang="fr-FR" sz="1800" baseline="0" dirty="0" err="1" smtClean="0">
                <a:solidFill>
                  <a:schemeClr val="tx1"/>
                </a:solidFill>
              </a:rPr>
              <a:t>year</a:t>
            </a:r>
            <a:r>
              <a:rPr lang="fr-FR" sz="1800" baseline="0" dirty="0" smtClean="0">
                <a:solidFill>
                  <a:schemeClr val="tx1"/>
                </a:solidFill>
              </a:rPr>
              <a:t>)</a:t>
            </a:r>
            <a:endParaRPr lang="fr-CH" sz="1800" baseline="0" dirty="0" err="1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b="8364"/>
          <a:stretch>
            <a:fillRect/>
          </a:stretch>
        </p:blipFill>
        <p:spPr bwMode="auto">
          <a:xfrm>
            <a:off x="395536" y="4653136"/>
            <a:ext cx="8172450" cy="170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Challenges</a:t>
            </a:r>
            <a:endParaRPr lang="fr-FR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79388" y="1125537"/>
          <a:ext cx="8785225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European </a:t>
            </a:r>
            <a:r>
              <a:rPr lang="fr-FR" dirty="0" err="1" smtClean="0"/>
              <a:t>Citizens</a:t>
            </a:r>
            <a:r>
              <a:rPr lang="fr-FR" dirty="0" smtClean="0"/>
              <a:t> </a:t>
            </a:r>
            <a:r>
              <a:rPr lang="fr-FR" dirty="0" err="1" smtClean="0"/>
              <a:t>Mobility</a:t>
            </a:r>
            <a:r>
              <a:rPr lang="fr-FR" dirty="0" smtClean="0"/>
              <a:t> Forum</a:t>
            </a:r>
            <a:endParaRPr lang="fr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09862"/>
            <a:ext cx="6914193" cy="551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Challenges</a:t>
            </a:r>
            <a:endParaRPr lang="fr-FR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79388" y="1125537"/>
          <a:ext cx="8785225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6bcHea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7074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9" name="Picture 8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149080"/>
            <a:ext cx="2081985" cy="2052866"/>
          </a:xfrm>
          <a:prstGeom prst="rect">
            <a:avLst/>
          </a:prstGeom>
        </p:spPr>
      </p:pic>
      <p:pic>
        <p:nvPicPr>
          <p:cNvPr id="10" name="Picture 9" descr="Pictur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149080"/>
            <a:ext cx="2081108" cy="2052000"/>
          </a:xfrm>
          <a:prstGeom prst="rect">
            <a:avLst/>
          </a:prstGeom>
        </p:spPr>
      </p:pic>
      <p:pic>
        <p:nvPicPr>
          <p:cNvPr id="11" name="Picture 10" descr="Picture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149080"/>
            <a:ext cx="2081108" cy="2052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Opportunities</a:t>
            </a:r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99396"/>
            <a:ext cx="5130192" cy="535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Template  Watermark 4-3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solidFill>
            <a:schemeClr val="accent3"/>
          </a:solidFill>
        </a:ln>
      </a:spPr>
      <a:bodyPr rtlCol="0" anchor="ctr">
        <a:normAutofit/>
      </a:bodyPr>
      <a:lstStyle>
        <a:defPPr algn="ctr">
          <a:defRPr dirty="0" smtClean="0"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Passenger Transpor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_Key messages 2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accent4">
                <a:lumMod val="60000"/>
                <a:lumOff val="40000"/>
              </a:schemeClr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Picture Slides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3200" baseline="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Closure page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3"/>
          </a:solidFill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Globe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Academy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TIR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ustainable Developmen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Facilitation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Goods Transpor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Taxi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Template  Watermark 4-3</Template>
  <TotalTime>5702</TotalTime>
  <Words>240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New Template  Watermark 4-3</vt:lpstr>
      <vt:lpstr>Slides</vt:lpstr>
      <vt:lpstr>Globe</vt:lpstr>
      <vt:lpstr>Academy</vt:lpstr>
      <vt:lpstr>TIR</vt:lpstr>
      <vt:lpstr>Sustainable Development</vt:lpstr>
      <vt:lpstr>Facilitation</vt:lpstr>
      <vt:lpstr>Goods Transport</vt:lpstr>
      <vt:lpstr>Taxi</vt:lpstr>
      <vt:lpstr>Passenger Transport</vt:lpstr>
      <vt:lpstr>1_Key messages 2</vt:lpstr>
      <vt:lpstr>Picture Slides</vt:lpstr>
      <vt:lpstr>Closure page</vt:lpstr>
      <vt:lpstr>Planning access for coach transport in Europe</vt:lpstr>
      <vt:lpstr>This is the IRU</vt:lpstr>
      <vt:lpstr>IRU Mission and Activities</vt:lpstr>
      <vt:lpstr>EU Road Passenger Transport in Figures</vt:lpstr>
      <vt:lpstr>Challenges</vt:lpstr>
      <vt:lpstr>European Citizens Mobility Forum</vt:lpstr>
      <vt:lpstr>Challenges</vt:lpstr>
      <vt:lpstr>Slide 8</vt:lpstr>
      <vt:lpstr>Opportunities</vt:lpstr>
      <vt:lpstr>IRU Recommendations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IRU 2014</dc:title>
  <dc:creator>Awatts</dc:creator>
  <cp:lastModifiedBy>rlebeda</cp:lastModifiedBy>
  <cp:revision>254</cp:revision>
  <dcterms:created xsi:type="dcterms:W3CDTF">2013-12-24T10:10:45Z</dcterms:created>
  <dcterms:modified xsi:type="dcterms:W3CDTF">2015-05-27T13:38:36Z</dcterms:modified>
</cp:coreProperties>
</file>