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7" r:id="rId5"/>
    <p:sldId id="266" r:id="rId6"/>
    <p:sldId id="269" r:id="rId7"/>
    <p:sldId id="268" r:id="rId8"/>
    <p:sldId id="270" r:id="rId9"/>
    <p:sldId id="271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E6E7E9"/>
    <a:srgbClr val="0D1131"/>
    <a:srgbClr val="2A3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69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76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97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01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59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94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9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82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63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44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6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1C8B3-180E-4AC1-AFFA-1E0A0983D88D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D9D40-9169-4403-A5FE-C19972516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78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7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A3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3360688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1053"/>
            <a:ext cx="2736304" cy="106834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72565" y="482625"/>
            <a:ext cx="5256584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European tourism association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" panose="020F0502020204030203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2636912"/>
            <a:ext cx="7970772" cy="10990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ts val="2300"/>
              </a:lnSpc>
              <a:spcBef>
                <a:spcPts val="2400"/>
              </a:spcBef>
              <a:buClr>
                <a:srgbClr val="2A3672"/>
              </a:buClr>
              <a:defRPr/>
            </a:pPr>
            <a:r>
              <a:rPr lang="en-GB" sz="5400" dirty="0" smtClean="0">
                <a:solidFill>
                  <a:srgbClr val="4A6EAC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Planning access for coach </a:t>
            </a:r>
          </a:p>
          <a:p>
            <a:pPr marL="342900" lvl="0" indent="-342900">
              <a:lnSpc>
                <a:spcPts val="2300"/>
              </a:lnSpc>
              <a:spcBef>
                <a:spcPts val="2400"/>
              </a:spcBef>
              <a:buClr>
                <a:srgbClr val="2A3672"/>
              </a:buClr>
              <a:defRPr/>
            </a:pPr>
            <a:r>
              <a:rPr lang="en-GB" sz="5400" dirty="0" smtClean="0">
                <a:solidFill>
                  <a:srgbClr val="4A6EAC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transport in European cities</a:t>
            </a:r>
            <a:endParaRPr lang="en-GB" sz="5400" dirty="0">
              <a:solidFill>
                <a:srgbClr val="4A6EAC"/>
              </a:solidFill>
              <a:latin typeface="Lato" panose="020F0502020204030203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72565" y="5733256"/>
            <a:ext cx="5591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Lato"/>
              </a:rPr>
              <a:t>Nick Greenfield,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Lato"/>
              </a:rPr>
              <a:t>Head of Tour Operator Relations</a:t>
            </a:r>
            <a:endParaRPr lang="en-GB" i="1" dirty="0">
              <a:solidFill>
                <a:schemeClr val="accent1">
                  <a:lumMod val="75000"/>
                </a:schemeClr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984665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717630" y="3877518"/>
            <a:ext cx="7778188" cy="2257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Char char="§"/>
              <a:defRPr sz="2200" kern="1200">
                <a:solidFill>
                  <a:srgbClr val="44444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Char char="§"/>
              <a:defRPr sz="2000" kern="1200">
                <a:solidFill>
                  <a:srgbClr val="44444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>
                <a:solidFill>
                  <a:srgbClr val="44444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>
                <a:solidFill>
                  <a:srgbClr val="44444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>
                <a:solidFill>
                  <a:srgbClr val="44444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ts val="2300"/>
              </a:lnSpc>
              <a:spcBef>
                <a:spcPts val="2400"/>
              </a:spcBef>
              <a:spcAft>
                <a:spcPts val="0"/>
              </a:spcAft>
              <a:buClr>
                <a:srgbClr val="2A3672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1" y="1628800"/>
            <a:ext cx="8327776" cy="504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015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A3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1053"/>
            <a:ext cx="2736304" cy="106834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72565" y="482625"/>
            <a:ext cx="5256584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European tourism association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" panose="020F0502020204030203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372565" y="2636912"/>
            <a:ext cx="4953001" cy="457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None/>
              <a:defRPr sz="2400" kern="1200">
                <a:solidFill>
                  <a:srgbClr val="4A6EAC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l" defTabSz="914400" rtl="0" eaLnBrk="1" latinLnBrk="0" hangingPunct="1">
              <a:lnSpc>
                <a:spcPts val="2300"/>
              </a:lnSpc>
              <a:spcBef>
                <a:spcPts val="10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>
                <a:srgbClr val="2A367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rgbClr val="4A6EAC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Thanks for your attention!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4A6EAC"/>
              </a:solidFill>
              <a:effectLst/>
              <a:uLnTx/>
              <a:uFillTx/>
              <a:latin typeface="Lato" panose="020F0502020204030203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3435423" y="3284984"/>
            <a:ext cx="4953001" cy="838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0" kern="1200" cap="none" baseline="0">
                <a:solidFill>
                  <a:srgbClr val="444444"/>
                </a:solidFill>
                <a:latin typeface="Lato" panose="020F0502020204030203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Find further details, please visit: 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A3672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www.etoa.org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</a:b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A3672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Phone: 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+44 20 7499 4412 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</a:b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A3672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Email: 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" panose="020F0502020204030203" pitchFamily="34" charset="0"/>
                <a:ea typeface="Verdana" pitchFamily="34" charset="0"/>
                <a:cs typeface="Verdana" pitchFamily="34" charset="0"/>
              </a:rPr>
              <a:t>info@etoa.org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Lato" panose="020F0502020204030203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 descr="84320_facebookicon_248x248px_brief1431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6599" y="4293096"/>
            <a:ext cx="457200" cy="457200"/>
          </a:xfrm>
          <a:prstGeom prst="rect">
            <a:avLst/>
          </a:prstGeom>
        </p:spPr>
      </p:pic>
      <p:pic>
        <p:nvPicPr>
          <p:cNvPr id="11" name="Picture 10" descr="84320_twittericon_248x248px_brief1431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9049" y="4293096"/>
            <a:ext cx="457200" cy="457200"/>
          </a:xfrm>
          <a:prstGeom prst="rect">
            <a:avLst/>
          </a:prstGeom>
        </p:spPr>
      </p:pic>
      <p:pic>
        <p:nvPicPr>
          <p:cNvPr id="12" name="Picture 11" descr="84320_youtubeicon_248x248px_brief1431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1499" y="4293096"/>
            <a:ext cx="457200" cy="457200"/>
          </a:xfrm>
          <a:prstGeom prst="rect">
            <a:avLst/>
          </a:prstGeom>
        </p:spPr>
      </p:pic>
      <p:pic>
        <p:nvPicPr>
          <p:cNvPr id="13" name="Picture 12" descr="84320_linkedinicon_248x248px_brief1431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3949" y="4293096"/>
            <a:ext cx="457200" cy="457200"/>
          </a:xfrm>
          <a:prstGeom prst="rect">
            <a:avLst/>
          </a:prstGeom>
        </p:spPr>
      </p:pic>
      <p:pic>
        <p:nvPicPr>
          <p:cNvPr id="14" name="Picture 13" descr="google+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66399" y="429309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7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1026" name="Picture 2" descr="http://www.busandcoach.travel/images/03green/youaretrafficenwe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15" y="1535953"/>
            <a:ext cx="7337970" cy="518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19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1533684"/>
            <a:ext cx="5760639" cy="52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83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79961"/>
            <a:ext cx="7250850" cy="48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09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39017"/>
            <a:ext cx="5961307" cy="39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1556792"/>
            <a:ext cx="2232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  <a:latin typeface="Lato"/>
              </a:rPr>
              <a:t>Florence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317831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0"/>
            <a:ext cx="8496944" cy="5256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white"/>
                </a:solidFill>
              </a:rPr>
              <a:t>Florence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5762"/>
            <a:ext cx="7456948" cy="3600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246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95" y="1556792"/>
            <a:ext cx="6964524" cy="518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094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5" y="2284997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chemeClr val="accent1">
                    <a:lumMod val="75000"/>
                  </a:schemeClr>
                </a:solidFill>
                <a:latin typeface="Lato"/>
              </a:rPr>
              <a:t>What does a coach visitor look like?</a:t>
            </a:r>
            <a:endParaRPr lang="en-GB" sz="5400" dirty="0">
              <a:solidFill>
                <a:schemeClr val="accent1">
                  <a:lumMod val="75000"/>
                </a:schemeClr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203246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268761"/>
            <a:ext cx="813690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51252"/>
            <a:ext cx="2160240" cy="701484"/>
          </a:xfrm>
          <a:prstGeom prst="rect">
            <a:avLst/>
          </a:prstGeom>
        </p:spPr>
      </p:pic>
      <p:pic>
        <p:nvPicPr>
          <p:cNvPr id="4098" name="Picture 2" descr="Coach Trip Series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10846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anel.ok-apartment.com/img/stored_images/barcelona/articles_images/lotsoftourists_artic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5010913"/>
            <a:ext cx="5593953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pload.wikimedia.org/wikipedia/commons/thumb/8/86/School_Symphony_Orchestra.jpg/300px-School_Symphony_Orchestr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84784"/>
            <a:ext cx="28575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m.murgatroydcoaches.co.uk/1000_746_csupload_32985616.jpg?u=339479849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3100112" cy="231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thenorthernecho.co.uk/resources/images/3350388/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53746"/>
            <a:ext cx="2929657" cy="193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24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38</Words>
  <Application>Microsoft Office PowerPoint</Application>
  <PresentationFormat>On-screen Show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Ekaterina Novitskaya</dc:creator>
  <cp:lastModifiedBy>Nick Greenfield</cp:lastModifiedBy>
  <cp:revision>20</cp:revision>
  <dcterms:created xsi:type="dcterms:W3CDTF">2014-08-05T13:57:38Z</dcterms:created>
  <dcterms:modified xsi:type="dcterms:W3CDTF">2015-05-28T09:10:20Z</dcterms:modified>
</cp:coreProperties>
</file>